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769" r:id="rId5"/>
  </p:sldMasterIdLst>
  <p:notesMasterIdLst>
    <p:notesMasterId r:id="rId18"/>
  </p:notesMasterIdLst>
  <p:handoutMasterIdLst>
    <p:handoutMasterId r:id="rId19"/>
  </p:handoutMasterIdLst>
  <p:sldIdLst>
    <p:sldId id="357" r:id="rId6"/>
    <p:sldId id="352" r:id="rId7"/>
    <p:sldId id="364" r:id="rId8"/>
    <p:sldId id="359" r:id="rId9"/>
    <p:sldId id="360" r:id="rId10"/>
    <p:sldId id="367" r:id="rId11"/>
    <p:sldId id="368" r:id="rId12"/>
    <p:sldId id="361" r:id="rId13"/>
    <p:sldId id="362" r:id="rId14"/>
    <p:sldId id="365" r:id="rId15"/>
    <p:sldId id="363" r:id="rId16"/>
    <p:sldId id="366" r:id="rId17"/>
  </p:sldIdLst>
  <p:sldSz cx="9144000" cy="5143500" type="screen16x9"/>
  <p:notesSz cx="9271000" cy="6985000"/>
  <p:defaultTextStyle>
    <a:defPPr>
      <a:defRPr lang="en-US"/>
    </a:defPPr>
    <a:lvl1pPr algn="l" defTabSz="457200" rtl="0" fontAlgn="base">
      <a:spcBef>
        <a:spcPct val="0"/>
      </a:spcBef>
      <a:spcAft>
        <a:spcPct val="0"/>
      </a:spcAft>
      <a:defRPr sz="1400" u="sng" kern="1200">
        <a:solidFill>
          <a:schemeClr val="tx1"/>
        </a:solidFill>
        <a:latin typeface="Arial" panose="020B0604020202020204" pitchFamily="34" charset="0"/>
        <a:ea typeface="MS PGothic" panose="020B0600070205080204" pitchFamily="34" charset="-128"/>
        <a:cs typeface="+mn-cs"/>
      </a:defRPr>
    </a:lvl1pPr>
    <a:lvl2pPr marL="457200" algn="l" defTabSz="457200" rtl="0" fontAlgn="base">
      <a:spcBef>
        <a:spcPct val="0"/>
      </a:spcBef>
      <a:spcAft>
        <a:spcPct val="0"/>
      </a:spcAft>
      <a:defRPr sz="1400" u="sng" kern="1200">
        <a:solidFill>
          <a:schemeClr val="tx1"/>
        </a:solidFill>
        <a:latin typeface="Arial" panose="020B0604020202020204" pitchFamily="34" charset="0"/>
        <a:ea typeface="MS PGothic" panose="020B0600070205080204" pitchFamily="34" charset="-128"/>
        <a:cs typeface="+mn-cs"/>
      </a:defRPr>
    </a:lvl2pPr>
    <a:lvl3pPr marL="914400" algn="l" defTabSz="457200" rtl="0" fontAlgn="base">
      <a:spcBef>
        <a:spcPct val="0"/>
      </a:spcBef>
      <a:spcAft>
        <a:spcPct val="0"/>
      </a:spcAft>
      <a:defRPr sz="1400" u="sng" kern="1200">
        <a:solidFill>
          <a:schemeClr val="tx1"/>
        </a:solidFill>
        <a:latin typeface="Arial" panose="020B0604020202020204" pitchFamily="34" charset="0"/>
        <a:ea typeface="MS PGothic" panose="020B0600070205080204" pitchFamily="34" charset="-128"/>
        <a:cs typeface="+mn-cs"/>
      </a:defRPr>
    </a:lvl3pPr>
    <a:lvl4pPr marL="1371600" algn="l" defTabSz="457200" rtl="0" fontAlgn="base">
      <a:spcBef>
        <a:spcPct val="0"/>
      </a:spcBef>
      <a:spcAft>
        <a:spcPct val="0"/>
      </a:spcAft>
      <a:defRPr sz="1400" u="sng" kern="1200">
        <a:solidFill>
          <a:schemeClr val="tx1"/>
        </a:solidFill>
        <a:latin typeface="Arial" panose="020B0604020202020204" pitchFamily="34" charset="0"/>
        <a:ea typeface="MS PGothic" panose="020B0600070205080204" pitchFamily="34" charset="-128"/>
        <a:cs typeface="+mn-cs"/>
      </a:defRPr>
    </a:lvl4pPr>
    <a:lvl5pPr marL="1828800" algn="l" defTabSz="457200" rtl="0" fontAlgn="base">
      <a:spcBef>
        <a:spcPct val="0"/>
      </a:spcBef>
      <a:spcAft>
        <a:spcPct val="0"/>
      </a:spcAft>
      <a:defRPr sz="1400" u="sng"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400" u="sng"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400" u="sng"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400" u="sng"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400" u="sng"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353" userDrawn="1">
          <p15:clr>
            <a:srgbClr val="A4A3A4"/>
          </p15:clr>
        </p15:guide>
        <p15:guide id="2" orient="horz" pos="352" userDrawn="1">
          <p15:clr>
            <a:srgbClr val="A4A3A4"/>
          </p15:clr>
        </p15:guide>
        <p15:guide id="3" orient="horz" pos="262" userDrawn="1">
          <p15:clr>
            <a:srgbClr val="A4A3A4"/>
          </p15:clr>
        </p15:guide>
        <p15:guide id="4" pos="2835" userDrawn="1">
          <p15:clr>
            <a:srgbClr val="A4A3A4"/>
          </p15:clr>
        </p15:guide>
      </p15:sldGuideLst>
    </p:ext>
    <p:ext uri="{2D200454-40CA-4A62-9FC3-DE9A4176ACB9}">
      <p15:notesGuideLst xmlns:p15="http://schemas.microsoft.com/office/powerpoint/2012/main">
        <p15:guide id="1" orient="horz" pos="2200">
          <p15:clr>
            <a:srgbClr val="A4A3A4"/>
          </p15:clr>
        </p15:guide>
        <p15:guide id="2" pos="292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chipper, Jennifer" initials="SJ" lastIdx="11" clrIdx="0"/>
  <p:cmAuthor id="1" name="Loren Aytona" initials="" lastIdx="37"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3A77"/>
    <a:srgbClr val="477F80"/>
    <a:srgbClr val="00B2E3"/>
    <a:srgbClr val="007BC1"/>
    <a:srgbClr val="047BC1"/>
    <a:srgbClr val="F7F7F7"/>
    <a:srgbClr val="92278F"/>
    <a:srgbClr val="EDFDFF"/>
    <a:srgbClr val="EEDACF"/>
    <a:srgbClr val="D249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19" autoAdjust="0"/>
    <p:restoredTop sz="89388" autoAdjust="0"/>
  </p:normalViewPr>
  <p:slideViewPr>
    <p:cSldViewPr snapToGrid="0">
      <p:cViewPr varScale="1">
        <p:scale>
          <a:sx n="75" d="100"/>
          <a:sy n="75" d="100"/>
        </p:scale>
        <p:origin x="1060" y="52"/>
      </p:cViewPr>
      <p:guideLst>
        <p:guide orient="horz" pos="353"/>
        <p:guide orient="horz" pos="352"/>
        <p:guide orient="horz" pos="262"/>
        <p:guide pos="2835"/>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127" d="100"/>
          <a:sy n="127" d="100"/>
        </p:scale>
        <p:origin x="2712" y="184"/>
      </p:cViewPr>
      <p:guideLst>
        <p:guide orient="horz" pos="2200"/>
        <p:guide pos="292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4498" name="Rectangle 2"/>
          <p:cNvSpPr>
            <a:spLocks noGrp="1" noChangeArrowheads="1"/>
          </p:cNvSpPr>
          <p:nvPr>
            <p:ph type="hdr" sz="quarter"/>
          </p:nvPr>
        </p:nvSpPr>
        <p:spPr bwMode="auto">
          <a:xfrm>
            <a:off x="0" y="0"/>
            <a:ext cx="4017963" cy="349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spcBef>
                <a:spcPct val="0"/>
              </a:spcBef>
              <a:defRPr sz="1050" u="none">
                <a:latin typeface="Arial Narrow" pitchFamily="34" charset="0"/>
                <a:ea typeface="ＭＳ Ｐゴシック" pitchFamily="68" charset="-128"/>
                <a:cs typeface="+mn-cs"/>
              </a:defRPr>
            </a:lvl1pPr>
          </a:lstStyle>
          <a:p>
            <a:pPr>
              <a:defRPr/>
            </a:pPr>
            <a:endParaRPr lang="en-CA" dirty="0"/>
          </a:p>
        </p:txBody>
      </p:sp>
      <p:sp>
        <p:nvSpPr>
          <p:cNvPr id="234500" name="Rectangle 4"/>
          <p:cNvSpPr>
            <a:spLocks noGrp="1" noChangeArrowheads="1"/>
          </p:cNvSpPr>
          <p:nvPr>
            <p:ph type="ftr" sz="quarter" idx="2"/>
          </p:nvPr>
        </p:nvSpPr>
        <p:spPr bwMode="auto">
          <a:xfrm>
            <a:off x="0" y="6634163"/>
            <a:ext cx="5973763" cy="349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spcBef>
                <a:spcPct val="0"/>
              </a:spcBef>
              <a:defRPr sz="900" u="none">
                <a:latin typeface="Arial Narrow" pitchFamily="34" charset="0"/>
                <a:ea typeface="ＭＳ Ｐゴシック" pitchFamily="68" charset="-128"/>
                <a:cs typeface="+mn-cs"/>
              </a:defRPr>
            </a:lvl1pPr>
          </a:lstStyle>
          <a:p>
            <a:pPr>
              <a:defRPr/>
            </a:pPr>
            <a:endParaRPr lang="en-CA"/>
          </a:p>
        </p:txBody>
      </p:sp>
      <p:sp>
        <p:nvSpPr>
          <p:cNvPr id="234501" name="Rectangle 5"/>
          <p:cNvSpPr>
            <a:spLocks noGrp="1" noChangeArrowheads="1"/>
          </p:cNvSpPr>
          <p:nvPr>
            <p:ph type="sldNum" sz="quarter" idx="3"/>
          </p:nvPr>
        </p:nvSpPr>
        <p:spPr bwMode="auto">
          <a:xfrm>
            <a:off x="8267700" y="6634163"/>
            <a:ext cx="1001713" cy="349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u="none"/>
            </a:lvl1pPr>
          </a:lstStyle>
          <a:p>
            <a:fld id="{7E981981-9D94-4DEE-BB6F-8340CF993D55}" type="slidenum">
              <a:rPr lang="en-CA" altLang="en-US"/>
              <a:pPr/>
              <a:t>‹#›</a:t>
            </a:fld>
            <a:endParaRPr lang="en-CA" altLang="en-US"/>
          </a:p>
        </p:txBody>
      </p:sp>
    </p:spTree>
    <p:extLst>
      <p:ext uri="{BB962C8B-B14F-4D97-AF65-F5344CB8AC3E}">
        <p14:creationId xmlns:p14="http://schemas.microsoft.com/office/powerpoint/2010/main" val="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4017963" cy="349250"/>
          </a:xfrm>
          <a:prstGeom prst="rect">
            <a:avLst/>
          </a:prstGeom>
          <a:noFill/>
          <a:ln w="9525">
            <a:noFill/>
            <a:miter lim="800000"/>
            <a:headEnd/>
            <a:tailEnd/>
          </a:ln>
        </p:spPr>
        <p:txBody>
          <a:bodyPr vert="horz" wrap="square" lIns="92879" tIns="46440" rIns="92879" bIns="46440" numCol="1" anchor="t" anchorCtr="0" compatLnSpc="1">
            <a:prstTxWarp prst="textNoShape">
              <a:avLst/>
            </a:prstTxWarp>
          </a:bodyPr>
          <a:lstStyle>
            <a:lvl1pPr defTabSz="463550" eaLnBrk="0" hangingPunct="0">
              <a:spcBef>
                <a:spcPct val="0"/>
              </a:spcBef>
              <a:defRPr sz="1200" u="none">
                <a:latin typeface="Arial" charset="0"/>
                <a:ea typeface="ＭＳ Ｐゴシック" pitchFamily="68" charset="-128"/>
                <a:cs typeface="+mn-cs"/>
              </a:defRPr>
            </a:lvl1pPr>
          </a:lstStyle>
          <a:p>
            <a:pPr>
              <a:defRPr/>
            </a:pPr>
            <a:endParaRPr lang="en-CA"/>
          </a:p>
        </p:txBody>
      </p:sp>
      <p:sp>
        <p:nvSpPr>
          <p:cNvPr id="58371" name="Rectangle 3"/>
          <p:cNvSpPr>
            <a:spLocks noGrp="1" noChangeArrowheads="1"/>
          </p:cNvSpPr>
          <p:nvPr>
            <p:ph type="dt" idx="1"/>
          </p:nvPr>
        </p:nvSpPr>
        <p:spPr bwMode="auto">
          <a:xfrm>
            <a:off x="5251450" y="0"/>
            <a:ext cx="4017963" cy="349250"/>
          </a:xfrm>
          <a:prstGeom prst="rect">
            <a:avLst/>
          </a:prstGeom>
          <a:noFill/>
          <a:ln w="9525">
            <a:noFill/>
            <a:miter lim="800000"/>
            <a:headEnd/>
            <a:tailEnd/>
          </a:ln>
        </p:spPr>
        <p:txBody>
          <a:bodyPr vert="horz" wrap="square" lIns="92879" tIns="46440" rIns="92879" bIns="46440" numCol="1" anchor="t" anchorCtr="0" compatLnSpc="1">
            <a:prstTxWarp prst="textNoShape">
              <a:avLst/>
            </a:prstTxWarp>
          </a:bodyPr>
          <a:lstStyle>
            <a:lvl1pPr algn="r" defTabSz="463550" eaLnBrk="0" hangingPunct="0">
              <a:defRPr sz="1200" u="none"/>
            </a:lvl1pPr>
          </a:lstStyle>
          <a:p>
            <a:fld id="{24F56CF2-DCFE-4A13-AF35-E1D99AC3E997}" type="datetime1">
              <a:rPr lang="en-CA" altLang="en-US"/>
              <a:pPr/>
              <a:t>2021-09-29</a:t>
            </a:fld>
            <a:endParaRPr lang="en-CA" altLang="en-US"/>
          </a:p>
        </p:txBody>
      </p:sp>
      <p:sp>
        <p:nvSpPr>
          <p:cNvPr id="32772" name="Rectangle 4"/>
          <p:cNvSpPr>
            <a:spLocks noGrp="1" noRot="1" noChangeAspect="1" noChangeArrowheads="1" noTextEdit="1"/>
          </p:cNvSpPr>
          <p:nvPr>
            <p:ph type="sldImg" idx="2"/>
          </p:nvPr>
        </p:nvSpPr>
        <p:spPr bwMode="auto">
          <a:xfrm>
            <a:off x="2308225" y="523875"/>
            <a:ext cx="4654550" cy="2619375"/>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8373" name="Rectangle 5"/>
          <p:cNvSpPr>
            <a:spLocks noGrp="1" noChangeArrowheads="1"/>
          </p:cNvSpPr>
          <p:nvPr>
            <p:ph type="body" sz="quarter" idx="3"/>
          </p:nvPr>
        </p:nvSpPr>
        <p:spPr bwMode="auto">
          <a:xfrm>
            <a:off x="927100" y="3317875"/>
            <a:ext cx="7416800" cy="3143250"/>
          </a:xfrm>
          <a:prstGeom prst="rect">
            <a:avLst/>
          </a:prstGeom>
          <a:noFill/>
          <a:ln w="9525">
            <a:noFill/>
            <a:miter lim="800000"/>
            <a:headEnd/>
            <a:tailEnd/>
          </a:ln>
        </p:spPr>
        <p:txBody>
          <a:bodyPr vert="horz" wrap="square" lIns="92879" tIns="46440" rIns="92879" bIns="46440"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58374" name="Rectangle 6"/>
          <p:cNvSpPr>
            <a:spLocks noGrp="1" noChangeArrowheads="1"/>
          </p:cNvSpPr>
          <p:nvPr>
            <p:ph type="ftr" sz="quarter" idx="4"/>
          </p:nvPr>
        </p:nvSpPr>
        <p:spPr bwMode="auto">
          <a:xfrm>
            <a:off x="0" y="6634163"/>
            <a:ext cx="4017963" cy="349250"/>
          </a:xfrm>
          <a:prstGeom prst="rect">
            <a:avLst/>
          </a:prstGeom>
          <a:noFill/>
          <a:ln w="9525">
            <a:noFill/>
            <a:miter lim="800000"/>
            <a:headEnd/>
            <a:tailEnd/>
          </a:ln>
        </p:spPr>
        <p:txBody>
          <a:bodyPr vert="horz" wrap="square" lIns="92879" tIns="46440" rIns="92879" bIns="46440" numCol="1" anchor="b" anchorCtr="0" compatLnSpc="1">
            <a:prstTxWarp prst="textNoShape">
              <a:avLst/>
            </a:prstTxWarp>
          </a:bodyPr>
          <a:lstStyle>
            <a:lvl1pPr defTabSz="463550" eaLnBrk="0" hangingPunct="0">
              <a:spcBef>
                <a:spcPct val="0"/>
              </a:spcBef>
              <a:defRPr sz="1200" u="none">
                <a:latin typeface="Arial" charset="0"/>
                <a:ea typeface="ＭＳ Ｐゴシック" pitchFamily="68" charset="-128"/>
                <a:cs typeface="+mn-cs"/>
              </a:defRPr>
            </a:lvl1pPr>
          </a:lstStyle>
          <a:p>
            <a:pPr>
              <a:defRPr/>
            </a:pPr>
            <a:endParaRPr lang="en-CA"/>
          </a:p>
        </p:txBody>
      </p:sp>
      <p:sp>
        <p:nvSpPr>
          <p:cNvPr id="58375" name="Rectangle 7"/>
          <p:cNvSpPr>
            <a:spLocks noGrp="1" noChangeArrowheads="1"/>
          </p:cNvSpPr>
          <p:nvPr>
            <p:ph type="sldNum" sz="quarter" idx="5"/>
          </p:nvPr>
        </p:nvSpPr>
        <p:spPr bwMode="auto">
          <a:xfrm>
            <a:off x="5251450" y="6634163"/>
            <a:ext cx="4017963" cy="349250"/>
          </a:xfrm>
          <a:prstGeom prst="rect">
            <a:avLst/>
          </a:prstGeom>
          <a:noFill/>
          <a:ln w="9525">
            <a:noFill/>
            <a:miter lim="800000"/>
            <a:headEnd/>
            <a:tailEnd/>
          </a:ln>
        </p:spPr>
        <p:txBody>
          <a:bodyPr vert="horz" wrap="square" lIns="92879" tIns="46440" rIns="92879" bIns="46440" numCol="1" anchor="b" anchorCtr="0" compatLnSpc="1">
            <a:prstTxWarp prst="textNoShape">
              <a:avLst/>
            </a:prstTxWarp>
          </a:bodyPr>
          <a:lstStyle>
            <a:lvl1pPr algn="r" defTabSz="463550" eaLnBrk="0" hangingPunct="0">
              <a:defRPr sz="1200" u="none"/>
            </a:lvl1pPr>
          </a:lstStyle>
          <a:p>
            <a:fld id="{0597D704-995A-451A-AAA2-B9462F0B3A37}" type="slidenum">
              <a:rPr lang="en-CA" altLang="en-US"/>
              <a:pPr/>
              <a:t>‹#›</a:t>
            </a:fld>
            <a:endParaRPr lang="en-CA"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Calibri" pitchFamily="68" charset="0"/>
        <a:ea typeface="MS PGothic" panose="020B0600070205080204" pitchFamily="34" charset="-128"/>
        <a:cs typeface="ＭＳ Ｐゴシック" pitchFamily="68" charset="-128"/>
      </a:defRPr>
    </a:lvl1pPr>
    <a:lvl2pPr marL="457200" algn="l" defTabSz="457200" rtl="0" eaLnBrk="0" fontAlgn="base" hangingPunct="0">
      <a:spcBef>
        <a:spcPct val="30000"/>
      </a:spcBef>
      <a:spcAft>
        <a:spcPct val="0"/>
      </a:spcAft>
      <a:defRPr sz="1200" kern="1200">
        <a:solidFill>
          <a:schemeClr val="tx1"/>
        </a:solidFill>
        <a:latin typeface="Calibri" pitchFamily="68" charset="0"/>
        <a:ea typeface="MS PGothic" panose="020B0600070205080204"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Calibri" pitchFamily="68" charset="0"/>
        <a:ea typeface="MS PGothic" panose="020B0600070205080204"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Calibri" pitchFamily="68" charset="0"/>
        <a:ea typeface="MS PGothic" panose="020B0600070205080204"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Calibri" pitchFamily="68"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08225" y="523875"/>
            <a:ext cx="4654550" cy="26193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97D704-995A-451A-AAA2-B9462F0B3A37}" type="slidenum">
              <a:rPr lang="en-CA" altLang="en-US"/>
              <a:pPr/>
              <a:t>0</a:t>
            </a:fld>
            <a:endParaRPr lang="en-CA" altLang="en-US"/>
          </a:p>
        </p:txBody>
      </p:sp>
    </p:spTree>
    <p:extLst>
      <p:ext uri="{BB962C8B-B14F-4D97-AF65-F5344CB8AC3E}">
        <p14:creationId xmlns:p14="http://schemas.microsoft.com/office/powerpoint/2010/main" val="39659803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08225" y="523875"/>
            <a:ext cx="4654550" cy="26193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97D704-995A-451A-AAA2-B9462F0B3A37}" type="slidenum">
              <a:rPr lang="en-CA" altLang="en-US" smtClean="0"/>
              <a:pPr/>
              <a:t>1</a:t>
            </a:fld>
            <a:endParaRPr lang="en-CA" altLang="en-US"/>
          </a:p>
        </p:txBody>
      </p:sp>
    </p:spTree>
    <p:extLst>
      <p:ext uri="{BB962C8B-B14F-4D97-AF65-F5344CB8AC3E}">
        <p14:creationId xmlns:p14="http://schemas.microsoft.com/office/powerpoint/2010/main" val="25048460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date only PSW</a:t>
            </a:r>
            <a:r>
              <a:rPr lang="en-US" baseline="0" dirty="0"/>
              <a:t> – exploring options for therapy and nursing</a:t>
            </a:r>
            <a:endParaRPr lang="en-CA" dirty="0"/>
          </a:p>
        </p:txBody>
      </p:sp>
      <p:sp>
        <p:nvSpPr>
          <p:cNvPr id="4" name="Slide Number Placeholder 3"/>
          <p:cNvSpPr>
            <a:spLocks noGrp="1"/>
          </p:cNvSpPr>
          <p:nvPr>
            <p:ph type="sldNum" sz="quarter" idx="10"/>
          </p:nvPr>
        </p:nvSpPr>
        <p:spPr/>
        <p:txBody>
          <a:bodyPr/>
          <a:lstStyle/>
          <a:p>
            <a:fld id="{0597D704-995A-451A-AAA2-B9462F0B3A37}" type="slidenum">
              <a:rPr lang="en-CA" altLang="en-US" smtClean="0"/>
              <a:pPr/>
              <a:t>4</a:t>
            </a:fld>
            <a:endParaRPr lang="en-CA" altLang="en-US"/>
          </a:p>
        </p:txBody>
      </p:sp>
    </p:spTree>
    <p:extLst>
      <p:ext uri="{BB962C8B-B14F-4D97-AF65-F5344CB8AC3E}">
        <p14:creationId xmlns:p14="http://schemas.microsoft.com/office/powerpoint/2010/main" val="467759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0597D704-995A-451A-AAA2-B9462F0B3A37}" type="slidenum">
              <a:rPr lang="en-CA" altLang="en-US" smtClean="0"/>
              <a:pPr/>
              <a:t>6</a:t>
            </a:fld>
            <a:endParaRPr lang="en-CA" altLang="en-US"/>
          </a:p>
        </p:txBody>
      </p:sp>
    </p:spTree>
    <p:extLst>
      <p:ext uri="{BB962C8B-B14F-4D97-AF65-F5344CB8AC3E}">
        <p14:creationId xmlns:p14="http://schemas.microsoft.com/office/powerpoint/2010/main" val="27351840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0597D704-995A-451A-AAA2-B9462F0B3A37}" type="slidenum">
              <a:rPr lang="en-CA" altLang="en-US" smtClean="0"/>
              <a:pPr/>
              <a:t>7</a:t>
            </a:fld>
            <a:endParaRPr lang="en-CA" altLang="en-US"/>
          </a:p>
        </p:txBody>
      </p:sp>
    </p:spTree>
    <p:extLst>
      <p:ext uri="{BB962C8B-B14F-4D97-AF65-F5344CB8AC3E}">
        <p14:creationId xmlns:p14="http://schemas.microsoft.com/office/powerpoint/2010/main" val="3709899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lain">
    <p:spTree>
      <p:nvGrpSpPr>
        <p:cNvPr id="1" name=""/>
        <p:cNvGrpSpPr/>
        <p:nvPr/>
      </p:nvGrpSpPr>
      <p:grpSpPr>
        <a:xfrm>
          <a:off x="0" y="0"/>
          <a:ext cx="0" cy="0"/>
          <a:chOff x="0" y="0"/>
          <a:chExt cx="0" cy="0"/>
        </a:xfrm>
      </p:grpSpPr>
      <p:pic>
        <p:nvPicPr>
          <p:cNvPr id="4" name="Picture 3" descr="Ontario Logo">
            <a:extLst>
              <a:ext uri="{FF2B5EF4-FFF2-40B4-BE49-F238E27FC236}">
                <a16:creationId xmlns:a16="http://schemas.microsoft.com/office/drawing/2014/main" id="{F1D1804F-62D7-40D8-A044-1EE428B8A5EB}"/>
              </a:ext>
            </a:extLst>
          </p:cNvPr>
          <p:cNvPicPr>
            <a:picLocks noChangeAspect="1"/>
          </p:cNvPicPr>
          <p:nvPr userDrawn="1"/>
        </p:nvPicPr>
        <p:blipFill>
          <a:blip r:embed="rId2"/>
          <a:srcRect/>
          <a:stretch/>
        </p:blipFill>
        <p:spPr>
          <a:xfrm>
            <a:off x="7362291" y="4364547"/>
            <a:ext cx="1447318" cy="578927"/>
          </a:xfrm>
          <a:prstGeom prst="rect">
            <a:avLst/>
          </a:prstGeom>
        </p:spPr>
      </p:pic>
      <p:grpSp>
        <p:nvGrpSpPr>
          <p:cNvPr id="2" name="Group 1">
            <a:extLst>
              <a:ext uri="{FF2B5EF4-FFF2-40B4-BE49-F238E27FC236}">
                <a16:creationId xmlns:a16="http://schemas.microsoft.com/office/drawing/2014/main" id="{BE3DEA51-52A5-433C-BDC1-9891AD18C619}"/>
              </a:ext>
              <a:ext uri="{C183D7F6-B498-43B3-948B-1728B52AA6E4}">
                <adec:decorative xmlns:adec="http://schemas.microsoft.com/office/drawing/2017/decorative" val="1"/>
              </a:ext>
            </a:extLst>
          </p:cNvPr>
          <p:cNvGrpSpPr/>
          <p:nvPr userDrawn="1"/>
        </p:nvGrpSpPr>
        <p:grpSpPr>
          <a:xfrm>
            <a:off x="-2" y="-1"/>
            <a:ext cx="9144001" cy="769556"/>
            <a:chOff x="-2" y="-1"/>
            <a:chExt cx="9144001" cy="769556"/>
          </a:xfrm>
        </p:grpSpPr>
        <p:sp>
          <p:nvSpPr>
            <p:cNvPr id="5" name="Rectangle 4">
              <a:extLst>
                <a:ext uri="{FF2B5EF4-FFF2-40B4-BE49-F238E27FC236}">
                  <a16:creationId xmlns:a16="http://schemas.microsoft.com/office/drawing/2014/main" id="{B4D06F2E-1418-4481-BA27-7E36F4C8E124}"/>
                </a:ext>
                <a:ext uri="{C183D7F6-B498-43B3-948B-1728B52AA6E4}">
                  <adec:decorative xmlns:adec="http://schemas.microsoft.com/office/drawing/2017/decorative" val="1"/>
                </a:ext>
              </a:extLst>
            </p:cNvPr>
            <p:cNvSpPr/>
            <p:nvPr userDrawn="1"/>
          </p:nvSpPr>
          <p:spPr bwMode="auto">
            <a:xfrm rot="16200000">
              <a:off x="4187221" y="-4187224"/>
              <a:ext cx="769556" cy="9144001"/>
            </a:xfrm>
            <a:prstGeom prst="rect">
              <a:avLst/>
            </a:prstGeom>
            <a:solidFill>
              <a:srgbClr val="693A77"/>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457200" rtl="0" eaLnBrk="1" fontAlgn="base" latinLnBrk="0" hangingPunct="1">
                <a:lnSpc>
                  <a:spcPct val="100000"/>
                </a:lnSpc>
                <a:spcBef>
                  <a:spcPct val="50000"/>
                </a:spcBef>
                <a:spcAft>
                  <a:spcPct val="0"/>
                </a:spcAft>
                <a:buClrTx/>
                <a:buSzTx/>
                <a:buFontTx/>
                <a:buNone/>
                <a:tabLst/>
              </a:pPr>
              <a:endParaRPr kumimoji="0" lang="en-US" sz="1400" b="0" i="0" u="sng" strike="noStrike" cap="none" normalizeH="0" baseline="0">
                <a:ln>
                  <a:noFill/>
                </a:ln>
                <a:solidFill>
                  <a:schemeClr val="tx1"/>
                </a:solidFill>
                <a:effectLst/>
                <a:latin typeface="Arial" charset="0"/>
                <a:ea typeface="ＭＳ Ｐゴシック" pitchFamily="68" charset="-128"/>
              </a:endParaRPr>
            </a:p>
          </p:txBody>
        </p:sp>
        <p:pic>
          <p:nvPicPr>
            <p:cNvPr id="6" name="Picture 5">
              <a:extLst>
                <a:ext uri="{FF2B5EF4-FFF2-40B4-BE49-F238E27FC236}">
                  <a16:creationId xmlns:a16="http://schemas.microsoft.com/office/drawing/2014/main" id="{820A6CBE-E3DE-45B9-B1F6-374961704F41}"/>
                </a:ext>
              </a:extLst>
            </p:cNvPr>
            <p:cNvPicPr>
              <a:picLocks noChangeAspect="1"/>
            </p:cNvPicPr>
            <p:nvPr userDrawn="1"/>
          </p:nvPicPr>
          <p:blipFill>
            <a:blip r:embed="rId3"/>
            <a:stretch>
              <a:fillRect/>
            </a:stretch>
          </p:blipFill>
          <p:spPr>
            <a:xfrm>
              <a:off x="386701" y="160187"/>
              <a:ext cx="5645298" cy="465231"/>
            </a:xfrm>
            <a:prstGeom prst="rect">
              <a:avLst/>
            </a:prstGeom>
          </p:spPr>
        </p:pic>
      </p:grpSp>
    </p:spTree>
    <p:extLst>
      <p:ext uri="{BB962C8B-B14F-4D97-AF65-F5344CB8AC3E}">
        <p14:creationId xmlns:p14="http://schemas.microsoft.com/office/powerpoint/2010/main" val="2645767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ullets">
    <p:spTree>
      <p:nvGrpSpPr>
        <p:cNvPr id="1" name=""/>
        <p:cNvGrpSpPr/>
        <p:nvPr/>
      </p:nvGrpSpPr>
      <p:grpSpPr>
        <a:xfrm>
          <a:off x="0" y="0"/>
          <a:ext cx="0" cy="0"/>
          <a:chOff x="0" y="0"/>
          <a:chExt cx="0" cy="0"/>
        </a:xfrm>
      </p:grpSpPr>
      <p:sp>
        <p:nvSpPr>
          <p:cNvPr id="4" name="TextBox 3"/>
          <p:cNvSpPr txBox="1"/>
          <p:nvPr userDrawn="1"/>
        </p:nvSpPr>
        <p:spPr>
          <a:xfrm>
            <a:off x="7724259" y="4749625"/>
            <a:ext cx="1066800" cy="261610"/>
          </a:xfrm>
          <a:prstGeom prst="rect">
            <a:avLst/>
          </a:prstGeom>
          <a:noFill/>
        </p:spPr>
        <p:txBody>
          <a:bodyPr>
            <a:spAutoFit/>
          </a:bodyPr>
          <a:lstStyle>
            <a:lvl1pPr eaLnBrk="0" hangingPunct="0">
              <a:defRPr sz="1400" u="sng">
                <a:solidFill>
                  <a:schemeClr val="tx1"/>
                </a:solidFill>
                <a:latin typeface="Arial" panose="020B0604020202020204" pitchFamily="34" charset="0"/>
                <a:ea typeface="MS PGothic" panose="020B0600070205080204" pitchFamily="34" charset="-128"/>
              </a:defRPr>
            </a:lvl1pPr>
            <a:lvl2pPr marL="742950" indent="-285750" eaLnBrk="0" hangingPunct="0">
              <a:defRPr sz="1400" u="sng">
                <a:solidFill>
                  <a:schemeClr val="tx1"/>
                </a:solidFill>
                <a:latin typeface="Arial" panose="020B0604020202020204" pitchFamily="34" charset="0"/>
                <a:ea typeface="MS PGothic" panose="020B0600070205080204" pitchFamily="34" charset="-128"/>
              </a:defRPr>
            </a:lvl2pPr>
            <a:lvl3pPr marL="1143000" indent="-228600" eaLnBrk="0" hangingPunct="0">
              <a:defRPr sz="1400" u="sng">
                <a:solidFill>
                  <a:schemeClr val="tx1"/>
                </a:solidFill>
                <a:latin typeface="Arial" panose="020B0604020202020204" pitchFamily="34" charset="0"/>
                <a:ea typeface="MS PGothic" panose="020B0600070205080204" pitchFamily="34" charset="-128"/>
              </a:defRPr>
            </a:lvl3pPr>
            <a:lvl4pPr marL="1600200" indent="-228600" eaLnBrk="0" hangingPunct="0">
              <a:defRPr sz="1400" u="sng">
                <a:solidFill>
                  <a:schemeClr val="tx1"/>
                </a:solidFill>
                <a:latin typeface="Arial" panose="020B0604020202020204" pitchFamily="34" charset="0"/>
                <a:ea typeface="MS PGothic" panose="020B0600070205080204" pitchFamily="34" charset="-128"/>
              </a:defRPr>
            </a:lvl4pPr>
            <a:lvl5pPr marL="2057400" indent="-228600" eaLnBrk="0" hangingPunct="0">
              <a:defRPr sz="1400" u="sng">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9pPr>
          </a:lstStyle>
          <a:p>
            <a:pPr algn="r" eaLnBrk="1" hangingPunct="1">
              <a:spcBef>
                <a:spcPct val="50000"/>
              </a:spcBef>
            </a:pPr>
            <a:fld id="{150CB991-94F8-4AE6-BDC9-2D81A3868D43}" type="slidenum">
              <a:rPr lang="en-US" altLang="en-US" sz="1100" b="0" u="none">
                <a:solidFill>
                  <a:schemeClr val="tx1"/>
                </a:solidFill>
                <a:latin typeface="Arial"/>
                <a:cs typeface="Arial"/>
              </a:rPr>
              <a:pPr algn="r" eaLnBrk="1" hangingPunct="1">
                <a:spcBef>
                  <a:spcPct val="50000"/>
                </a:spcBef>
              </a:pPr>
              <a:t>‹#›</a:t>
            </a:fld>
            <a:endParaRPr lang="en-US" altLang="en-US" sz="1100" b="0" u="none" dirty="0">
              <a:solidFill>
                <a:schemeClr val="tx1"/>
              </a:solidFill>
              <a:latin typeface="Arial"/>
              <a:cs typeface="Arial"/>
            </a:endParaRPr>
          </a:p>
        </p:txBody>
      </p:sp>
      <p:sp>
        <p:nvSpPr>
          <p:cNvPr id="2" name="Title 1"/>
          <p:cNvSpPr>
            <a:spLocks noGrp="1"/>
          </p:cNvSpPr>
          <p:nvPr>
            <p:ph type="title"/>
          </p:nvPr>
        </p:nvSpPr>
        <p:spPr>
          <a:xfrm>
            <a:off x="457200" y="386394"/>
            <a:ext cx="7139136" cy="874432"/>
          </a:xfrm>
        </p:spPr>
        <p:txBody>
          <a:bodyPr anchor="t"/>
          <a:lstStyle>
            <a:lvl1pPr>
              <a:defRPr>
                <a:solidFill>
                  <a:schemeClr val="tx1"/>
                </a:solidFill>
              </a:defRPr>
            </a:lvl1pPr>
          </a:lstStyle>
          <a:p>
            <a:r>
              <a:rPr lang="en-US" dirty="0"/>
              <a:t>Click to edit Master title style</a:t>
            </a:r>
            <a:endParaRPr lang="en-CA" dirty="0"/>
          </a:p>
        </p:txBody>
      </p:sp>
      <p:sp>
        <p:nvSpPr>
          <p:cNvPr id="3" name="Content Placeholder 2"/>
          <p:cNvSpPr>
            <a:spLocks noGrp="1"/>
          </p:cNvSpPr>
          <p:nvPr>
            <p:ph idx="1"/>
          </p:nvPr>
        </p:nvSpPr>
        <p:spPr>
          <a:xfrm>
            <a:off x="457200" y="1726456"/>
            <a:ext cx="8229600" cy="3186354"/>
          </a:xfrm>
        </p:spPr>
        <p:txBody>
          <a:bodyPr/>
          <a:lstStyle>
            <a:lvl1pPr marL="342900" indent="-342900">
              <a:buClr>
                <a:srgbClr val="693A77"/>
              </a:buClr>
              <a:buFont typeface="Arial" panose="020B0604020202020204" pitchFamily="34" charset="0"/>
              <a:buChar char="•"/>
              <a:defRPr>
                <a:solidFill>
                  <a:schemeClr val="tx1"/>
                </a:solidFill>
              </a:defRPr>
            </a:lvl1pPr>
            <a:lvl2pPr marL="742950" indent="-285750">
              <a:buClr>
                <a:srgbClr val="693A77"/>
              </a:buClr>
              <a:buFont typeface="Arial" panose="020B0604020202020204" pitchFamily="34" charset="0"/>
              <a:buChar char="•"/>
              <a:defRPr/>
            </a:lvl2pPr>
            <a:lvl3pPr marL="1143000" indent="-228600">
              <a:buClr>
                <a:srgbClr val="693A77"/>
              </a:buClr>
              <a:buFont typeface="Arial" panose="020B0604020202020204" pitchFamily="34" charset="0"/>
              <a:buChar char="•"/>
              <a:defRPr/>
            </a:lvl3pPr>
            <a:lvl4pPr marL="1600200" indent="-228600">
              <a:buClr>
                <a:srgbClr val="693A77"/>
              </a:buClr>
              <a:buFont typeface="Arial" panose="020B0604020202020204" pitchFamily="34" charset="0"/>
              <a:buChar char="•"/>
              <a:defRPr/>
            </a:lvl4pPr>
            <a:lvl5pPr marL="2057400" indent="-228600">
              <a:buClr>
                <a:srgbClr val="693A77"/>
              </a:buClr>
              <a:buFont typeface="Arial" panose="020B0604020202020204" pitchFamily="34" charset="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6" name="Rectangle 5">
            <a:extLst>
              <a:ext uri="{FF2B5EF4-FFF2-40B4-BE49-F238E27FC236}">
                <a16:creationId xmlns:a16="http://schemas.microsoft.com/office/drawing/2014/main" id="{5E9F1A82-9D54-4801-8572-9152A6C6BCF8}"/>
              </a:ext>
            </a:extLst>
          </p:cNvPr>
          <p:cNvSpPr/>
          <p:nvPr userDrawn="1"/>
        </p:nvSpPr>
        <p:spPr bwMode="auto">
          <a:xfrm rot="16200000">
            <a:off x="4378803" y="-4378803"/>
            <a:ext cx="386394" cy="9144000"/>
          </a:xfrm>
          <a:prstGeom prst="rect">
            <a:avLst/>
          </a:prstGeom>
          <a:solidFill>
            <a:srgbClr val="693A77"/>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457200" rtl="0" eaLnBrk="1" fontAlgn="base" latinLnBrk="0" hangingPunct="1">
              <a:lnSpc>
                <a:spcPct val="100000"/>
              </a:lnSpc>
              <a:spcBef>
                <a:spcPct val="50000"/>
              </a:spcBef>
              <a:spcAft>
                <a:spcPct val="0"/>
              </a:spcAft>
              <a:buClrTx/>
              <a:buSzTx/>
              <a:buFontTx/>
              <a:buNone/>
              <a:tabLst/>
            </a:pPr>
            <a:endParaRPr kumimoji="0" lang="en-US" sz="1400" b="0" i="0" u="sng" strike="noStrike" cap="none" normalizeH="0" baseline="0">
              <a:ln>
                <a:noFill/>
              </a:ln>
              <a:solidFill>
                <a:schemeClr val="tx1"/>
              </a:solidFill>
              <a:effectLst/>
              <a:latin typeface="Arial" charset="0"/>
              <a:ea typeface="ＭＳ Ｐゴシック" pitchFamily="68" charset="-128"/>
            </a:endParaRPr>
          </a:p>
        </p:txBody>
      </p:sp>
    </p:spTree>
    <p:extLst>
      <p:ext uri="{BB962C8B-B14F-4D97-AF65-F5344CB8AC3E}">
        <p14:creationId xmlns:p14="http://schemas.microsoft.com/office/powerpoint/2010/main" val="1955607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5C614D70-6F9B-B845-9818-088654AFE70B}"/>
              </a:ext>
            </a:extLst>
          </p:cNvPr>
          <p:cNvSpPr>
            <a:spLocks noGrp="1"/>
          </p:cNvSpPr>
          <p:nvPr>
            <p:ph type="title"/>
          </p:nvPr>
        </p:nvSpPr>
        <p:spPr>
          <a:xfrm>
            <a:off x="457200" y="684844"/>
            <a:ext cx="7139136" cy="874432"/>
          </a:xfrm>
        </p:spPr>
        <p:txBody>
          <a:bodyPr anchor="t"/>
          <a:lstStyle>
            <a:lvl1pPr>
              <a:defRPr>
                <a:solidFill>
                  <a:schemeClr val="tx1"/>
                </a:solidFill>
              </a:defRPr>
            </a:lvl1pPr>
          </a:lstStyle>
          <a:p>
            <a:r>
              <a:rPr lang="en-US" dirty="0"/>
              <a:t>Click to edit Master title style</a:t>
            </a:r>
            <a:endParaRPr lang="en-CA" dirty="0"/>
          </a:p>
        </p:txBody>
      </p:sp>
      <p:sp>
        <p:nvSpPr>
          <p:cNvPr id="8" name="TextBox 7">
            <a:extLst>
              <a:ext uri="{FF2B5EF4-FFF2-40B4-BE49-F238E27FC236}">
                <a16:creationId xmlns:a16="http://schemas.microsoft.com/office/drawing/2014/main" id="{5B55B22C-40BD-AB4B-81F9-D4F4D964930B}"/>
              </a:ext>
            </a:extLst>
          </p:cNvPr>
          <p:cNvSpPr txBox="1"/>
          <p:nvPr userDrawn="1"/>
        </p:nvSpPr>
        <p:spPr>
          <a:xfrm>
            <a:off x="7724259" y="4749625"/>
            <a:ext cx="1066800" cy="261610"/>
          </a:xfrm>
          <a:prstGeom prst="rect">
            <a:avLst/>
          </a:prstGeom>
          <a:noFill/>
        </p:spPr>
        <p:txBody>
          <a:bodyPr>
            <a:spAutoFit/>
          </a:bodyPr>
          <a:lstStyle>
            <a:lvl1pPr eaLnBrk="0" hangingPunct="0">
              <a:defRPr sz="1400" u="sng">
                <a:solidFill>
                  <a:schemeClr val="tx1"/>
                </a:solidFill>
                <a:latin typeface="Arial" panose="020B0604020202020204" pitchFamily="34" charset="0"/>
                <a:ea typeface="MS PGothic" panose="020B0600070205080204" pitchFamily="34" charset="-128"/>
              </a:defRPr>
            </a:lvl1pPr>
            <a:lvl2pPr marL="742950" indent="-285750" eaLnBrk="0" hangingPunct="0">
              <a:defRPr sz="1400" u="sng">
                <a:solidFill>
                  <a:schemeClr val="tx1"/>
                </a:solidFill>
                <a:latin typeface="Arial" panose="020B0604020202020204" pitchFamily="34" charset="0"/>
                <a:ea typeface="MS PGothic" panose="020B0600070205080204" pitchFamily="34" charset="-128"/>
              </a:defRPr>
            </a:lvl2pPr>
            <a:lvl3pPr marL="1143000" indent="-228600" eaLnBrk="0" hangingPunct="0">
              <a:defRPr sz="1400" u="sng">
                <a:solidFill>
                  <a:schemeClr val="tx1"/>
                </a:solidFill>
                <a:latin typeface="Arial" panose="020B0604020202020204" pitchFamily="34" charset="0"/>
                <a:ea typeface="MS PGothic" panose="020B0600070205080204" pitchFamily="34" charset="-128"/>
              </a:defRPr>
            </a:lvl3pPr>
            <a:lvl4pPr marL="1600200" indent="-228600" eaLnBrk="0" hangingPunct="0">
              <a:defRPr sz="1400" u="sng">
                <a:solidFill>
                  <a:schemeClr val="tx1"/>
                </a:solidFill>
                <a:latin typeface="Arial" panose="020B0604020202020204" pitchFamily="34" charset="0"/>
                <a:ea typeface="MS PGothic" panose="020B0600070205080204" pitchFamily="34" charset="-128"/>
              </a:defRPr>
            </a:lvl4pPr>
            <a:lvl5pPr marL="2057400" indent="-228600" eaLnBrk="0" hangingPunct="0">
              <a:defRPr sz="1400" u="sng">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9pPr>
          </a:lstStyle>
          <a:p>
            <a:pPr algn="r" eaLnBrk="1" hangingPunct="1">
              <a:spcBef>
                <a:spcPct val="50000"/>
              </a:spcBef>
            </a:pPr>
            <a:fld id="{150CB991-94F8-4AE6-BDC9-2D81A3868D43}" type="slidenum">
              <a:rPr lang="en-US" altLang="en-US" sz="1100" b="0" u="none">
                <a:solidFill>
                  <a:schemeClr val="tx1"/>
                </a:solidFill>
                <a:latin typeface="Arial"/>
                <a:cs typeface="Arial"/>
              </a:rPr>
              <a:pPr algn="r" eaLnBrk="1" hangingPunct="1">
                <a:spcBef>
                  <a:spcPct val="50000"/>
                </a:spcBef>
              </a:pPr>
              <a:t>‹#›</a:t>
            </a:fld>
            <a:endParaRPr lang="en-US" altLang="en-US" sz="1100" b="0" u="none" dirty="0">
              <a:solidFill>
                <a:schemeClr val="tx1"/>
              </a:solidFill>
              <a:latin typeface="Arial"/>
              <a:cs typeface="Arial"/>
            </a:endParaRPr>
          </a:p>
        </p:txBody>
      </p:sp>
      <p:sp>
        <p:nvSpPr>
          <p:cNvPr id="10" name="Content Placeholder 2">
            <a:extLst>
              <a:ext uri="{FF2B5EF4-FFF2-40B4-BE49-F238E27FC236}">
                <a16:creationId xmlns:a16="http://schemas.microsoft.com/office/drawing/2014/main" id="{DDA31B9F-8F0D-0243-AF54-41CCCB10923A}"/>
              </a:ext>
            </a:extLst>
          </p:cNvPr>
          <p:cNvSpPr>
            <a:spLocks noGrp="1"/>
          </p:cNvSpPr>
          <p:nvPr>
            <p:ph idx="1"/>
          </p:nvPr>
        </p:nvSpPr>
        <p:spPr>
          <a:xfrm>
            <a:off x="457200" y="1669306"/>
            <a:ext cx="8229600" cy="3186354"/>
          </a:xfrm>
        </p:spPr>
        <p:txBody>
          <a:bodyPr/>
          <a:lstStyle>
            <a:lvl1pPr marL="0" indent="0">
              <a:buClr>
                <a:srgbClr val="00B2E3"/>
              </a:buClr>
              <a:buFontTx/>
              <a:buNone/>
              <a:defRPr>
                <a:solidFill>
                  <a:schemeClr val="tx1"/>
                </a:solidFill>
              </a:defRPr>
            </a:lvl1pPr>
            <a:lvl2pPr marL="457200" indent="0">
              <a:buClr>
                <a:srgbClr val="00B2E3"/>
              </a:buClr>
              <a:buFontTx/>
              <a:buNone/>
              <a:defRPr/>
            </a:lvl2pPr>
            <a:lvl3pPr marL="914400" indent="0">
              <a:buClr>
                <a:srgbClr val="00B2E3"/>
              </a:buClr>
              <a:buFontTx/>
              <a:buNone/>
              <a:defRPr/>
            </a:lvl3pPr>
            <a:lvl4pPr marL="1371600" indent="0">
              <a:buClr>
                <a:srgbClr val="00B2E3"/>
              </a:buClr>
              <a:buFontTx/>
              <a:buNone/>
              <a:defRPr/>
            </a:lvl4pPr>
            <a:lvl5pPr marL="1828800" indent="0">
              <a:buClr>
                <a:srgbClr val="00B2E3"/>
              </a:buClr>
              <a:buFontTx/>
              <a:buNone/>
              <a:defRPr/>
            </a:lvl5pPr>
          </a:lstStyle>
          <a:p>
            <a:pPr lvl="0"/>
            <a:r>
              <a:rPr lang="en-US" dirty="0"/>
              <a:t>Click to edit Master text styles</a:t>
            </a:r>
            <a:endParaRPr lang="en-CA" dirty="0"/>
          </a:p>
        </p:txBody>
      </p:sp>
      <p:sp>
        <p:nvSpPr>
          <p:cNvPr id="9" name="Rectangle 8">
            <a:extLst>
              <a:ext uri="{FF2B5EF4-FFF2-40B4-BE49-F238E27FC236}">
                <a16:creationId xmlns:a16="http://schemas.microsoft.com/office/drawing/2014/main" id="{64078588-7683-43FB-A635-94F6C15CF44D}"/>
              </a:ext>
            </a:extLst>
          </p:cNvPr>
          <p:cNvSpPr/>
          <p:nvPr userDrawn="1"/>
        </p:nvSpPr>
        <p:spPr bwMode="auto">
          <a:xfrm rot="16200000">
            <a:off x="4378803" y="-4378803"/>
            <a:ext cx="386394" cy="9144000"/>
          </a:xfrm>
          <a:prstGeom prst="rect">
            <a:avLst/>
          </a:prstGeom>
          <a:solidFill>
            <a:srgbClr val="693A77"/>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457200" rtl="0" eaLnBrk="1" fontAlgn="base" latinLnBrk="0" hangingPunct="1">
              <a:lnSpc>
                <a:spcPct val="100000"/>
              </a:lnSpc>
              <a:spcBef>
                <a:spcPct val="50000"/>
              </a:spcBef>
              <a:spcAft>
                <a:spcPct val="0"/>
              </a:spcAft>
              <a:buClrTx/>
              <a:buSzTx/>
              <a:buFontTx/>
              <a:buNone/>
              <a:tabLst/>
            </a:pPr>
            <a:endParaRPr kumimoji="0" lang="en-US" sz="1400" b="0" i="0" u="sng" strike="noStrike" cap="none" normalizeH="0" baseline="0">
              <a:ln>
                <a:noFill/>
              </a:ln>
              <a:solidFill>
                <a:schemeClr val="tx1"/>
              </a:solidFill>
              <a:effectLst/>
              <a:latin typeface="Arial" charset="0"/>
              <a:ea typeface="ＭＳ Ｐゴシック" pitchFamily="68" charset="-128"/>
            </a:endParaRPr>
          </a:p>
        </p:txBody>
      </p:sp>
    </p:spTree>
    <p:extLst>
      <p:ext uri="{BB962C8B-B14F-4D97-AF65-F5344CB8AC3E}">
        <p14:creationId xmlns:p14="http://schemas.microsoft.com/office/powerpoint/2010/main" val="3942003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aph Titl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5C614D70-6F9B-B845-9818-088654AFE70B}"/>
              </a:ext>
            </a:extLst>
          </p:cNvPr>
          <p:cNvSpPr>
            <a:spLocks noGrp="1"/>
          </p:cNvSpPr>
          <p:nvPr>
            <p:ph type="title"/>
          </p:nvPr>
        </p:nvSpPr>
        <p:spPr>
          <a:xfrm>
            <a:off x="457200" y="672144"/>
            <a:ext cx="7139136" cy="874432"/>
          </a:xfrm>
        </p:spPr>
        <p:txBody>
          <a:bodyPr anchor="t"/>
          <a:lstStyle>
            <a:lvl1pPr>
              <a:defRPr>
                <a:solidFill>
                  <a:schemeClr val="tx1"/>
                </a:solidFill>
              </a:defRPr>
            </a:lvl1pPr>
          </a:lstStyle>
          <a:p>
            <a:r>
              <a:rPr lang="en-US" dirty="0"/>
              <a:t>Click to edit Master title style</a:t>
            </a:r>
            <a:endParaRPr lang="en-CA" dirty="0"/>
          </a:p>
        </p:txBody>
      </p:sp>
      <p:sp>
        <p:nvSpPr>
          <p:cNvPr id="8" name="TextBox 7">
            <a:extLst>
              <a:ext uri="{FF2B5EF4-FFF2-40B4-BE49-F238E27FC236}">
                <a16:creationId xmlns:a16="http://schemas.microsoft.com/office/drawing/2014/main" id="{5B55B22C-40BD-AB4B-81F9-D4F4D964930B}"/>
              </a:ext>
            </a:extLst>
          </p:cNvPr>
          <p:cNvSpPr txBox="1"/>
          <p:nvPr userDrawn="1"/>
        </p:nvSpPr>
        <p:spPr>
          <a:xfrm>
            <a:off x="7724259" y="4749625"/>
            <a:ext cx="1066800" cy="261610"/>
          </a:xfrm>
          <a:prstGeom prst="rect">
            <a:avLst/>
          </a:prstGeom>
          <a:noFill/>
        </p:spPr>
        <p:txBody>
          <a:bodyPr>
            <a:spAutoFit/>
          </a:bodyPr>
          <a:lstStyle>
            <a:lvl1pPr eaLnBrk="0" hangingPunct="0">
              <a:defRPr sz="1400" u="sng">
                <a:solidFill>
                  <a:schemeClr val="tx1"/>
                </a:solidFill>
                <a:latin typeface="Arial" panose="020B0604020202020204" pitchFamily="34" charset="0"/>
                <a:ea typeface="MS PGothic" panose="020B0600070205080204" pitchFamily="34" charset="-128"/>
              </a:defRPr>
            </a:lvl1pPr>
            <a:lvl2pPr marL="742950" indent="-285750" eaLnBrk="0" hangingPunct="0">
              <a:defRPr sz="1400" u="sng">
                <a:solidFill>
                  <a:schemeClr val="tx1"/>
                </a:solidFill>
                <a:latin typeface="Arial" panose="020B0604020202020204" pitchFamily="34" charset="0"/>
                <a:ea typeface="MS PGothic" panose="020B0600070205080204" pitchFamily="34" charset="-128"/>
              </a:defRPr>
            </a:lvl2pPr>
            <a:lvl3pPr marL="1143000" indent="-228600" eaLnBrk="0" hangingPunct="0">
              <a:defRPr sz="1400" u="sng">
                <a:solidFill>
                  <a:schemeClr val="tx1"/>
                </a:solidFill>
                <a:latin typeface="Arial" panose="020B0604020202020204" pitchFamily="34" charset="0"/>
                <a:ea typeface="MS PGothic" panose="020B0600070205080204" pitchFamily="34" charset="-128"/>
              </a:defRPr>
            </a:lvl3pPr>
            <a:lvl4pPr marL="1600200" indent="-228600" eaLnBrk="0" hangingPunct="0">
              <a:defRPr sz="1400" u="sng">
                <a:solidFill>
                  <a:schemeClr val="tx1"/>
                </a:solidFill>
                <a:latin typeface="Arial" panose="020B0604020202020204" pitchFamily="34" charset="0"/>
                <a:ea typeface="MS PGothic" panose="020B0600070205080204" pitchFamily="34" charset="-128"/>
              </a:defRPr>
            </a:lvl4pPr>
            <a:lvl5pPr marL="2057400" indent="-228600" eaLnBrk="0" hangingPunct="0">
              <a:defRPr sz="1400" u="sng">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9pPr>
          </a:lstStyle>
          <a:p>
            <a:pPr algn="r" eaLnBrk="1" hangingPunct="1">
              <a:spcBef>
                <a:spcPct val="50000"/>
              </a:spcBef>
            </a:pPr>
            <a:fld id="{150CB991-94F8-4AE6-BDC9-2D81A3868D43}" type="slidenum">
              <a:rPr lang="en-US" altLang="en-US" sz="1100" b="0" u="none">
                <a:solidFill>
                  <a:schemeClr val="tx1"/>
                </a:solidFill>
                <a:latin typeface="Arial"/>
                <a:cs typeface="Arial"/>
              </a:rPr>
              <a:pPr algn="r" eaLnBrk="1" hangingPunct="1">
                <a:spcBef>
                  <a:spcPct val="50000"/>
                </a:spcBef>
              </a:pPr>
              <a:t>‹#›</a:t>
            </a:fld>
            <a:endParaRPr lang="en-US" altLang="en-US" sz="1100" b="0" u="none" dirty="0">
              <a:solidFill>
                <a:schemeClr val="tx1"/>
              </a:solidFill>
              <a:latin typeface="Arial"/>
              <a:cs typeface="Arial"/>
            </a:endParaRPr>
          </a:p>
        </p:txBody>
      </p:sp>
      <p:graphicFrame>
        <p:nvGraphicFramePr>
          <p:cNvPr id="7" name="Table 6">
            <a:extLst>
              <a:ext uri="{FF2B5EF4-FFF2-40B4-BE49-F238E27FC236}">
                <a16:creationId xmlns:a16="http://schemas.microsoft.com/office/drawing/2014/main" id="{3CACEB7F-15DD-6F42-A3C9-367277CAE83B}"/>
              </a:ext>
            </a:extLst>
          </p:cNvPr>
          <p:cNvGraphicFramePr>
            <a:graphicFrameLocks noGrp="1"/>
          </p:cNvGraphicFramePr>
          <p:nvPr userDrawn="1">
            <p:extLst>
              <p:ext uri="{D42A27DB-BD31-4B8C-83A1-F6EECF244321}">
                <p14:modId xmlns:p14="http://schemas.microsoft.com/office/powerpoint/2010/main" val="2201604894"/>
              </p:ext>
            </p:extLst>
          </p:nvPr>
        </p:nvGraphicFramePr>
        <p:xfrm>
          <a:off x="571477" y="1965193"/>
          <a:ext cx="8109839" cy="370840"/>
        </p:xfrm>
        <a:graphic>
          <a:graphicData uri="http://schemas.openxmlformats.org/drawingml/2006/table">
            <a:tbl>
              <a:tblPr firstRow="1" bandRow="1">
                <a:tableStyleId>{5C22544A-7EE6-4342-B048-85BDC9FD1C3A}</a:tableStyleId>
              </a:tblPr>
              <a:tblGrid>
                <a:gridCol w="8109839">
                  <a:extLst>
                    <a:ext uri="{9D8B030D-6E8A-4147-A177-3AD203B41FA5}">
                      <a16:colId xmlns:a16="http://schemas.microsoft.com/office/drawing/2014/main" val="20000"/>
                    </a:ext>
                  </a:extLst>
                </a:gridCol>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i="0" u="none" dirty="0">
                          <a:solidFill>
                            <a:srgbClr val="000000"/>
                          </a:solidFill>
                          <a:latin typeface="Calibri" panose="020F0502020204030204" pitchFamily="34" charset="0"/>
                          <a:cs typeface="Calibri" panose="020F0502020204030204" pitchFamily="34" charset="0"/>
                        </a:rPr>
                        <a:t>Graph title can go here. Recommended length: 15 words. Calibri 12 pt.</a:t>
                      </a:r>
                    </a:p>
                  </a:txBody>
                  <a:tcPr anchor="ct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sp>
        <p:nvSpPr>
          <p:cNvPr id="10" name="Rectangle 9">
            <a:extLst>
              <a:ext uri="{FF2B5EF4-FFF2-40B4-BE49-F238E27FC236}">
                <a16:creationId xmlns:a16="http://schemas.microsoft.com/office/drawing/2014/main" id="{9BC957F4-93A4-4F40-9DDB-8D7DFBE7A2B5}"/>
              </a:ext>
            </a:extLst>
          </p:cNvPr>
          <p:cNvSpPr/>
          <p:nvPr userDrawn="1"/>
        </p:nvSpPr>
        <p:spPr bwMode="auto">
          <a:xfrm rot="16200000">
            <a:off x="4378803" y="-4378803"/>
            <a:ext cx="386394" cy="9144000"/>
          </a:xfrm>
          <a:prstGeom prst="rect">
            <a:avLst/>
          </a:prstGeom>
          <a:solidFill>
            <a:srgbClr val="693A77"/>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457200" rtl="0" eaLnBrk="1" fontAlgn="base" latinLnBrk="0" hangingPunct="1">
              <a:lnSpc>
                <a:spcPct val="100000"/>
              </a:lnSpc>
              <a:spcBef>
                <a:spcPct val="50000"/>
              </a:spcBef>
              <a:spcAft>
                <a:spcPct val="0"/>
              </a:spcAft>
              <a:buClrTx/>
              <a:buSzTx/>
              <a:buFontTx/>
              <a:buNone/>
              <a:tabLst/>
            </a:pPr>
            <a:endParaRPr kumimoji="0" lang="en-US" sz="1400" b="0" i="0" u="sng" strike="noStrike" cap="none" normalizeH="0" baseline="0">
              <a:ln>
                <a:noFill/>
              </a:ln>
              <a:solidFill>
                <a:schemeClr val="tx1"/>
              </a:solidFill>
              <a:effectLst/>
              <a:latin typeface="Arial" charset="0"/>
              <a:ea typeface="ＭＳ Ｐゴシック" pitchFamily="68" charset="-128"/>
            </a:endParaRPr>
          </a:p>
        </p:txBody>
      </p:sp>
    </p:spTree>
    <p:extLst>
      <p:ext uri="{BB962C8B-B14F-4D97-AF65-F5344CB8AC3E}">
        <p14:creationId xmlns:p14="http://schemas.microsoft.com/office/powerpoint/2010/main" val="673691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Divider">
    <p:bg>
      <p:bgPr>
        <a:solidFill>
          <a:srgbClr val="693A7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6" y="1359904"/>
            <a:ext cx="6081935" cy="1477321"/>
          </a:xfrm>
        </p:spPr>
        <p:txBody>
          <a:bodyPr anchor="t"/>
          <a:lstStyle>
            <a:lvl1pPr algn="l">
              <a:defRPr sz="4000" b="1" cap="none">
                <a:solidFill>
                  <a:srgbClr val="FFFFFF"/>
                </a:solidFill>
              </a:defRPr>
            </a:lvl1pPr>
          </a:lstStyle>
          <a:p>
            <a:r>
              <a:rPr lang="en-US" dirty="0"/>
              <a:t>Click to edit Master title style</a:t>
            </a:r>
            <a:endParaRPr lang="en-CA" dirty="0"/>
          </a:p>
        </p:txBody>
      </p:sp>
      <p:sp>
        <p:nvSpPr>
          <p:cNvPr id="4" name="Rectangle 3">
            <a:extLst>
              <a:ext uri="{FF2B5EF4-FFF2-40B4-BE49-F238E27FC236}">
                <a16:creationId xmlns:a16="http://schemas.microsoft.com/office/drawing/2014/main" id="{FC22E14C-C515-44CF-A19F-E393ABBBD456}"/>
              </a:ext>
            </a:extLst>
          </p:cNvPr>
          <p:cNvSpPr/>
          <p:nvPr userDrawn="1"/>
        </p:nvSpPr>
        <p:spPr bwMode="auto">
          <a:xfrm rot="5400000">
            <a:off x="2760337" y="-1138289"/>
            <a:ext cx="317962" cy="4394004"/>
          </a:xfrm>
          <a:prstGeom prst="rect">
            <a:avLst/>
          </a:prstGeom>
          <a:gradFill>
            <a:gsLst>
              <a:gs pos="56000">
                <a:srgbClr val="B49DBB"/>
              </a:gs>
              <a:gs pos="86000">
                <a:schemeClr val="bg1"/>
              </a:gs>
              <a:gs pos="0">
                <a:srgbClr val="693A77"/>
              </a:gs>
            </a:gsLst>
            <a:lin ang="5400000" scaled="1"/>
          </a:gra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457200" rtl="0" eaLnBrk="1" fontAlgn="base" latinLnBrk="0" hangingPunct="1">
              <a:lnSpc>
                <a:spcPct val="100000"/>
              </a:lnSpc>
              <a:spcBef>
                <a:spcPct val="50000"/>
              </a:spcBef>
              <a:spcAft>
                <a:spcPct val="0"/>
              </a:spcAft>
              <a:buClrTx/>
              <a:buSzTx/>
              <a:buFontTx/>
              <a:buNone/>
              <a:tabLst/>
            </a:pPr>
            <a:endParaRPr kumimoji="0" lang="en-US" sz="1400" b="0" i="0" u="sng" strike="noStrike" cap="none" normalizeH="0" baseline="0" dirty="0">
              <a:ln>
                <a:noFill/>
              </a:ln>
              <a:solidFill>
                <a:schemeClr val="tx1"/>
              </a:solidFill>
              <a:effectLst/>
              <a:latin typeface="Arial" charset="0"/>
              <a:ea typeface="ＭＳ Ｐゴシック" pitchFamily="68" charset="-128"/>
            </a:endParaRPr>
          </a:p>
        </p:txBody>
      </p:sp>
      <p:sp>
        <p:nvSpPr>
          <p:cNvPr id="5" name="TextBox 4">
            <a:extLst>
              <a:ext uri="{FF2B5EF4-FFF2-40B4-BE49-F238E27FC236}">
                <a16:creationId xmlns:a16="http://schemas.microsoft.com/office/drawing/2014/main" id="{57425822-9F98-5744-998D-767DF82FEB20}"/>
              </a:ext>
            </a:extLst>
          </p:cNvPr>
          <p:cNvSpPr txBox="1"/>
          <p:nvPr userDrawn="1"/>
        </p:nvSpPr>
        <p:spPr>
          <a:xfrm>
            <a:off x="7724259" y="4749625"/>
            <a:ext cx="1066800" cy="261610"/>
          </a:xfrm>
          <a:prstGeom prst="rect">
            <a:avLst/>
          </a:prstGeom>
          <a:noFill/>
        </p:spPr>
        <p:txBody>
          <a:bodyPr>
            <a:spAutoFit/>
          </a:bodyPr>
          <a:lstStyle>
            <a:lvl1pPr eaLnBrk="0" hangingPunct="0">
              <a:defRPr sz="1400" u="sng">
                <a:solidFill>
                  <a:schemeClr val="tx1"/>
                </a:solidFill>
                <a:latin typeface="Arial" panose="020B0604020202020204" pitchFamily="34" charset="0"/>
                <a:ea typeface="MS PGothic" panose="020B0600070205080204" pitchFamily="34" charset="-128"/>
              </a:defRPr>
            </a:lvl1pPr>
            <a:lvl2pPr marL="742950" indent="-285750" eaLnBrk="0" hangingPunct="0">
              <a:defRPr sz="1400" u="sng">
                <a:solidFill>
                  <a:schemeClr val="tx1"/>
                </a:solidFill>
                <a:latin typeface="Arial" panose="020B0604020202020204" pitchFamily="34" charset="0"/>
                <a:ea typeface="MS PGothic" panose="020B0600070205080204" pitchFamily="34" charset="-128"/>
              </a:defRPr>
            </a:lvl2pPr>
            <a:lvl3pPr marL="1143000" indent="-228600" eaLnBrk="0" hangingPunct="0">
              <a:defRPr sz="1400" u="sng">
                <a:solidFill>
                  <a:schemeClr val="tx1"/>
                </a:solidFill>
                <a:latin typeface="Arial" panose="020B0604020202020204" pitchFamily="34" charset="0"/>
                <a:ea typeface="MS PGothic" panose="020B0600070205080204" pitchFamily="34" charset="-128"/>
              </a:defRPr>
            </a:lvl3pPr>
            <a:lvl4pPr marL="1600200" indent="-228600" eaLnBrk="0" hangingPunct="0">
              <a:defRPr sz="1400" u="sng">
                <a:solidFill>
                  <a:schemeClr val="tx1"/>
                </a:solidFill>
                <a:latin typeface="Arial" panose="020B0604020202020204" pitchFamily="34" charset="0"/>
                <a:ea typeface="MS PGothic" panose="020B0600070205080204" pitchFamily="34" charset="-128"/>
              </a:defRPr>
            </a:lvl4pPr>
            <a:lvl5pPr marL="2057400" indent="-228600" eaLnBrk="0" hangingPunct="0">
              <a:defRPr sz="1400" u="sng">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9pPr>
          </a:lstStyle>
          <a:p>
            <a:pPr algn="r" eaLnBrk="1" hangingPunct="1">
              <a:spcBef>
                <a:spcPct val="50000"/>
              </a:spcBef>
            </a:pPr>
            <a:fld id="{150CB991-94F8-4AE6-BDC9-2D81A3868D43}" type="slidenum">
              <a:rPr lang="en-US" altLang="en-US" sz="1100" b="0" u="none">
                <a:solidFill>
                  <a:schemeClr val="bg1"/>
                </a:solidFill>
                <a:latin typeface="Arial"/>
                <a:cs typeface="Arial"/>
              </a:rPr>
              <a:pPr algn="r" eaLnBrk="1" hangingPunct="1">
                <a:spcBef>
                  <a:spcPct val="50000"/>
                </a:spcBef>
              </a:pPr>
              <a:t>‹#›</a:t>
            </a:fld>
            <a:endParaRPr lang="en-US" altLang="en-US" sz="1100" b="0" u="none" dirty="0">
              <a:solidFill>
                <a:schemeClr val="bg1"/>
              </a:solidFill>
              <a:latin typeface="Arial"/>
              <a:cs typeface="Arial"/>
            </a:endParaRPr>
          </a:p>
        </p:txBody>
      </p:sp>
    </p:spTree>
    <p:extLst>
      <p:ext uri="{BB962C8B-B14F-4D97-AF65-F5344CB8AC3E}">
        <p14:creationId xmlns:p14="http://schemas.microsoft.com/office/powerpoint/2010/main" val="38623294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bwMode="auto">
          <a:xfrm>
            <a:off x="457200" y="158168"/>
            <a:ext cx="7139136" cy="8388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title style</a:t>
            </a:r>
            <a:endParaRPr lang="en-CA" altLang="en-US" dirty="0"/>
          </a:p>
        </p:txBody>
      </p:sp>
      <p:sp>
        <p:nvSpPr>
          <p:cNvPr id="2052" name="Rectangle 3"/>
          <p:cNvSpPr>
            <a:spLocks noGrp="1" noChangeArrowheads="1"/>
          </p:cNvSpPr>
          <p:nvPr>
            <p:ph type="body" idx="1"/>
          </p:nvPr>
        </p:nvSpPr>
        <p:spPr bwMode="auto">
          <a:xfrm>
            <a:off x="457200" y="1221600"/>
            <a:ext cx="8229600" cy="32403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10800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endParaRPr lang="en-CA" altLang="en-US" dirty="0"/>
          </a:p>
        </p:txBody>
      </p:sp>
      <p:sp>
        <p:nvSpPr>
          <p:cNvPr id="7" name="Slide Number Placeholder 6"/>
          <p:cNvSpPr>
            <a:spLocks noGrp="1"/>
          </p:cNvSpPr>
          <p:nvPr>
            <p:ph type="sldNum" sz="quarter" idx="4"/>
          </p:nvPr>
        </p:nvSpPr>
        <p:spPr>
          <a:xfrm>
            <a:off x="4343400" y="4816502"/>
            <a:ext cx="457200" cy="225029"/>
          </a:xfrm>
          <a:prstGeom prst="rect">
            <a:avLst/>
          </a:prstGeom>
        </p:spPr>
        <p:txBody>
          <a:bodyPr vert="horz" wrap="square" lIns="91440" tIns="45720" rIns="91440" bIns="45720" numCol="1" anchor="ctr" anchorCtr="0" compatLnSpc="1">
            <a:prstTxWarp prst="textNoShape">
              <a:avLst/>
            </a:prstTxWarp>
          </a:bodyPr>
          <a:lstStyle>
            <a:lvl1pPr algn="ctr">
              <a:spcBef>
                <a:spcPct val="50000"/>
              </a:spcBef>
              <a:defRPr sz="1200" b="1" u="none">
                <a:solidFill>
                  <a:schemeClr val="tx1"/>
                </a:solidFill>
                <a:latin typeface="Helvetica Neue Light"/>
                <a:cs typeface="Helvetica Neue Light"/>
              </a:defRPr>
            </a:lvl1pPr>
          </a:lstStyle>
          <a:p>
            <a:fld id="{55891DED-E6B3-49D7-8D3B-5D621779D901}" type="slidenum">
              <a:rPr lang="en-US" altLang="en-US" smtClean="0"/>
              <a:pPr/>
              <a:t>‹#›</a:t>
            </a:fld>
            <a:endParaRPr lang="en-US" altLang="en-US" dirty="0"/>
          </a:p>
        </p:txBody>
      </p:sp>
    </p:spTree>
  </p:cSld>
  <p:clrMap bg1="lt1" tx1="dk1" bg2="lt2" tx2="dk2" accent1="accent1" accent2="accent2" accent3="accent3" accent4="accent4" accent5="accent5" accent6="accent6" hlink="hlink" folHlink="folHlink"/>
  <p:sldLayoutIdLst>
    <p:sldLayoutId id="2147484581" r:id="rId1"/>
    <p:sldLayoutId id="2147484557" r:id="rId2"/>
    <p:sldLayoutId id="2147484574" r:id="rId3"/>
    <p:sldLayoutId id="2147484582" r:id="rId4"/>
    <p:sldLayoutId id="2147484572" r:id="rId5"/>
  </p:sldLayoutIdLst>
  <p:hf sldNum="0" hdr="0" ftr="0" dt="0"/>
  <p:txStyles>
    <p:titleStyle>
      <a:lvl1pPr algn="l" rtl="0" eaLnBrk="0" fontAlgn="base" hangingPunct="0">
        <a:spcBef>
          <a:spcPct val="0"/>
        </a:spcBef>
        <a:spcAft>
          <a:spcPct val="0"/>
        </a:spcAft>
        <a:defRPr sz="3600" b="1" i="0">
          <a:solidFill>
            <a:schemeClr val="tx1"/>
          </a:solidFill>
          <a:latin typeface="Calibri" panose="020F0502020204030204" pitchFamily="34" charset="0"/>
          <a:ea typeface="MS PGothic" panose="020B0600070205080204" pitchFamily="34" charset="-128"/>
          <a:cs typeface="Calibri" panose="020F0502020204030204" pitchFamily="34" charset="0"/>
        </a:defRPr>
      </a:lvl1pPr>
      <a:lvl2pPr algn="ctr" rtl="0" eaLnBrk="0" fontAlgn="base" hangingPunct="0">
        <a:spcBef>
          <a:spcPct val="0"/>
        </a:spcBef>
        <a:spcAft>
          <a:spcPct val="0"/>
        </a:spcAft>
        <a:defRPr sz="3600" b="1">
          <a:solidFill>
            <a:srgbClr val="00788A"/>
          </a:solidFill>
          <a:latin typeface="Arial" charset="0"/>
          <a:ea typeface="MS PGothic" panose="020B0600070205080204" pitchFamily="34" charset="-128"/>
          <a:cs typeface="ＭＳ Ｐゴシック" charset="-128"/>
        </a:defRPr>
      </a:lvl2pPr>
      <a:lvl3pPr algn="ctr" rtl="0" eaLnBrk="0" fontAlgn="base" hangingPunct="0">
        <a:spcBef>
          <a:spcPct val="0"/>
        </a:spcBef>
        <a:spcAft>
          <a:spcPct val="0"/>
        </a:spcAft>
        <a:defRPr sz="3600" b="1">
          <a:solidFill>
            <a:srgbClr val="00788A"/>
          </a:solidFill>
          <a:latin typeface="Arial" charset="0"/>
          <a:ea typeface="MS PGothic" panose="020B0600070205080204" pitchFamily="34" charset="-128"/>
          <a:cs typeface="ＭＳ Ｐゴシック" charset="-128"/>
        </a:defRPr>
      </a:lvl3pPr>
      <a:lvl4pPr algn="ctr" rtl="0" eaLnBrk="0" fontAlgn="base" hangingPunct="0">
        <a:spcBef>
          <a:spcPct val="0"/>
        </a:spcBef>
        <a:spcAft>
          <a:spcPct val="0"/>
        </a:spcAft>
        <a:defRPr sz="3600" b="1">
          <a:solidFill>
            <a:srgbClr val="00788A"/>
          </a:solidFill>
          <a:latin typeface="Arial" charset="0"/>
          <a:ea typeface="MS PGothic" panose="020B0600070205080204" pitchFamily="34" charset="-128"/>
          <a:cs typeface="ＭＳ Ｐゴシック" charset="-128"/>
        </a:defRPr>
      </a:lvl4pPr>
      <a:lvl5pPr algn="ctr" rtl="0" eaLnBrk="0" fontAlgn="base" hangingPunct="0">
        <a:spcBef>
          <a:spcPct val="0"/>
        </a:spcBef>
        <a:spcAft>
          <a:spcPct val="0"/>
        </a:spcAft>
        <a:defRPr sz="3600" b="1">
          <a:solidFill>
            <a:srgbClr val="00788A"/>
          </a:solidFill>
          <a:latin typeface="Arial" charset="0"/>
          <a:ea typeface="MS PGothic" panose="020B0600070205080204" pitchFamily="34" charset="-128"/>
          <a:cs typeface="ＭＳ Ｐゴシック" charset="-128"/>
        </a:defRPr>
      </a:lvl5pPr>
      <a:lvl6pPr marL="457200" algn="ctr" rtl="0" eaLnBrk="1" fontAlgn="base" hangingPunct="1">
        <a:spcBef>
          <a:spcPct val="0"/>
        </a:spcBef>
        <a:spcAft>
          <a:spcPct val="0"/>
        </a:spcAft>
        <a:defRPr sz="3600" b="1">
          <a:solidFill>
            <a:srgbClr val="008E8F"/>
          </a:solidFill>
          <a:latin typeface="Arial" charset="0"/>
        </a:defRPr>
      </a:lvl6pPr>
      <a:lvl7pPr marL="914400" algn="ctr" rtl="0" eaLnBrk="1" fontAlgn="base" hangingPunct="1">
        <a:spcBef>
          <a:spcPct val="0"/>
        </a:spcBef>
        <a:spcAft>
          <a:spcPct val="0"/>
        </a:spcAft>
        <a:defRPr sz="3600" b="1">
          <a:solidFill>
            <a:srgbClr val="008E8F"/>
          </a:solidFill>
          <a:latin typeface="Arial" charset="0"/>
        </a:defRPr>
      </a:lvl7pPr>
      <a:lvl8pPr marL="1371600" algn="ctr" rtl="0" eaLnBrk="1" fontAlgn="base" hangingPunct="1">
        <a:spcBef>
          <a:spcPct val="0"/>
        </a:spcBef>
        <a:spcAft>
          <a:spcPct val="0"/>
        </a:spcAft>
        <a:defRPr sz="3600" b="1">
          <a:solidFill>
            <a:srgbClr val="008E8F"/>
          </a:solidFill>
          <a:latin typeface="Arial" charset="0"/>
        </a:defRPr>
      </a:lvl8pPr>
      <a:lvl9pPr marL="1828800" algn="ctr" rtl="0" eaLnBrk="1" fontAlgn="base" hangingPunct="1">
        <a:spcBef>
          <a:spcPct val="0"/>
        </a:spcBef>
        <a:spcAft>
          <a:spcPct val="0"/>
        </a:spcAft>
        <a:defRPr sz="3600" b="1">
          <a:solidFill>
            <a:srgbClr val="008E8F"/>
          </a:solidFill>
          <a:latin typeface="Arial" charset="0"/>
        </a:defRPr>
      </a:lvl9pPr>
    </p:titleStyle>
    <p:bodyStyle>
      <a:lvl1pPr marL="342900" indent="-342900" algn="l" rtl="0" eaLnBrk="0" fontAlgn="base" hangingPunct="0">
        <a:spcBef>
          <a:spcPts val="1176"/>
        </a:spcBef>
        <a:spcAft>
          <a:spcPct val="0"/>
        </a:spcAft>
        <a:buClr>
          <a:srgbClr val="00B2E3"/>
        </a:buClr>
        <a:buChar char="•"/>
        <a:defRPr sz="2400" b="0" i="0">
          <a:solidFill>
            <a:schemeClr val="tx1"/>
          </a:solidFill>
          <a:latin typeface="Calibri" panose="020F0502020204030204" pitchFamily="34" charset="0"/>
          <a:ea typeface="MS PGothic" panose="020B0600070205080204" pitchFamily="34" charset="-128"/>
          <a:cs typeface="Calibri" panose="020F0502020204030204" pitchFamily="34" charset="0"/>
        </a:defRPr>
      </a:lvl1pPr>
      <a:lvl2pPr marL="742950" indent="-285750" algn="l" rtl="0" eaLnBrk="0" fontAlgn="base" hangingPunct="0">
        <a:spcBef>
          <a:spcPts val="1176"/>
        </a:spcBef>
        <a:spcAft>
          <a:spcPct val="0"/>
        </a:spcAft>
        <a:buClr>
          <a:srgbClr val="00B2E3"/>
        </a:buClr>
        <a:buFont typeface="Arial" panose="020B0604020202020204" pitchFamily="34" charset="0"/>
        <a:buChar char="–"/>
        <a:defRPr sz="2000" b="0" i="0">
          <a:solidFill>
            <a:schemeClr val="tx1"/>
          </a:solidFill>
          <a:latin typeface="Calibri" panose="020F0502020204030204" pitchFamily="34" charset="0"/>
          <a:ea typeface="MS PGothic" panose="020B0600070205080204" pitchFamily="34" charset="-128"/>
          <a:cs typeface="Calibri" panose="020F0502020204030204" pitchFamily="34" charset="0"/>
        </a:defRPr>
      </a:lvl2pPr>
      <a:lvl3pPr marL="1143000" indent="-228600" algn="l" rtl="0" eaLnBrk="0" fontAlgn="base" hangingPunct="0">
        <a:spcBef>
          <a:spcPts val="1176"/>
        </a:spcBef>
        <a:spcAft>
          <a:spcPct val="0"/>
        </a:spcAft>
        <a:buClr>
          <a:srgbClr val="00B2E3"/>
        </a:buClr>
        <a:buFont typeface="Arial" panose="020B0604020202020204" pitchFamily="34" charset="0"/>
        <a:buChar char="•"/>
        <a:defRPr sz="2000" b="0" i="0">
          <a:solidFill>
            <a:schemeClr val="tx1"/>
          </a:solidFill>
          <a:latin typeface="Calibri" panose="020F0502020204030204" pitchFamily="34" charset="0"/>
          <a:ea typeface="MS PGothic" panose="020B0600070205080204" pitchFamily="34" charset="-128"/>
          <a:cs typeface="Calibri" panose="020F0502020204030204" pitchFamily="34" charset="0"/>
        </a:defRPr>
      </a:lvl3pPr>
      <a:lvl4pPr marL="1600200" indent="-228600" algn="l" rtl="0" eaLnBrk="0" fontAlgn="base" hangingPunct="0">
        <a:spcBef>
          <a:spcPts val="1176"/>
        </a:spcBef>
        <a:spcAft>
          <a:spcPct val="0"/>
        </a:spcAft>
        <a:buClr>
          <a:srgbClr val="00B2E3"/>
        </a:buClr>
        <a:buChar char="–"/>
        <a:defRPr b="0" i="0">
          <a:solidFill>
            <a:schemeClr val="tx1"/>
          </a:solidFill>
          <a:latin typeface="Calibri" panose="020F0502020204030204" pitchFamily="34" charset="0"/>
          <a:ea typeface="MS PGothic" panose="020B0600070205080204" pitchFamily="34" charset="-128"/>
          <a:cs typeface="Calibri" panose="020F0502020204030204" pitchFamily="34" charset="0"/>
        </a:defRPr>
      </a:lvl4pPr>
      <a:lvl5pPr marL="2057400" indent="-228600" algn="l" rtl="0" eaLnBrk="0" fontAlgn="base" hangingPunct="0">
        <a:spcBef>
          <a:spcPts val="1176"/>
        </a:spcBef>
        <a:spcAft>
          <a:spcPct val="0"/>
        </a:spcAft>
        <a:buClr>
          <a:srgbClr val="00B2E3"/>
        </a:buClr>
        <a:buChar char="»"/>
        <a:defRPr b="0" i="0">
          <a:solidFill>
            <a:schemeClr val="tx1"/>
          </a:solidFill>
          <a:latin typeface="Calibri" panose="020F0502020204030204" pitchFamily="34" charset="0"/>
          <a:ea typeface="MS PGothic" panose="020B0600070205080204" pitchFamily="34" charset="-128"/>
          <a:cs typeface="Calibri" panose="020F0502020204030204" pitchFamily="34" charset="0"/>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drive.google.com/file/d/1UARdUhiaMkpXLinKk0joT8o_nX5LT4wB/view?usp=sharin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drive.google.com/file/d/11-IBC8bdVfQvthdovsuXMEDMvmglfGbn/view?usp=sharin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1"/>
          <p:cNvSpPr txBox="1">
            <a:spLocks noChangeArrowheads="1"/>
          </p:cNvSpPr>
          <p:nvPr/>
        </p:nvSpPr>
        <p:spPr bwMode="auto">
          <a:xfrm>
            <a:off x="1724025" y="4864103"/>
            <a:ext cx="185738"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400" u="sng">
                <a:solidFill>
                  <a:schemeClr val="tx1"/>
                </a:solidFill>
                <a:latin typeface="Arial" panose="020B0604020202020204" pitchFamily="34" charset="0"/>
                <a:ea typeface="MS PGothic" panose="020B0600070205080204" pitchFamily="34" charset="-128"/>
              </a:defRPr>
            </a:lvl1pPr>
            <a:lvl2pPr marL="742950" indent="-285750" eaLnBrk="0" hangingPunct="0">
              <a:defRPr sz="1400" u="sng">
                <a:solidFill>
                  <a:schemeClr val="tx1"/>
                </a:solidFill>
                <a:latin typeface="Arial" panose="020B0604020202020204" pitchFamily="34" charset="0"/>
                <a:ea typeface="MS PGothic" panose="020B0600070205080204" pitchFamily="34" charset="-128"/>
              </a:defRPr>
            </a:lvl2pPr>
            <a:lvl3pPr marL="1143000" indent="-228600" eaLnBrk="0" hangingPunct="0">
              <a:defRPr sz="1400" u="sng">
                <a:solidFill>
                  <a:schemeClr val="tx1"/>
                </a:solidFill>
                <a:latin typeface="Arial" panose="020B0604020202020204" pitchFamily="34" charset="0"/>
                <a:ea typeface="MS PGothic" panose="020B0600070205080204" pitchFamily="34" charset="-128"/>
              </a:defRPr>
            </a:lvl3pPr>
            <a:lvl4pPr marL="1600200" indent="-228600" eaLnBrk="0" hangingPunct="0">
              <a:defRPr sz="1400" u="sng">
                <a:solidFill>
                  <a:schemeClr val="tx1"/>
                </a:solidFill>
                <a:latin typeface="Arial" panose="020B0604020202020204" pitchFamily="34" charset="0"/>
                <a:ea typeface="MS PGothic" panose="020B0600070205080204" pitchFamily="34" charset="-128"/>
              </a:defRPr>
            </a:lvl4pPr>
            <a:lvl5pPr marL="2057400" indent="-228600" eaLnBrk="0" hangingPunct="0">
              <a:defRPr sz="1400" u="sng">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9pPr>
          </a:lstStyle>
          <a:p>
            <a:pPr eaLnBrk="1" hangingPunct="1"/>
            <a:endParaRPr lang="en-US" altLang="en-US"/>
          </a:p>
        </p:txBody>
      </p:sp>
      <p:sp>
        <p:nvSpPr>
          <p:cNvPr id="33796" name="Rectangle 2"/>
          <p:cNvSpPr txBox="1">
            <a:spLocks noChangeArrowheads="1"/>
          </p:cNvSpPr>
          <p:nvPr/>
        </p:nvSpPr>
        <p:spPr bwMode="auto">
          <a:xfrm>
            <a:off x="628650" y="1080655"/>
            <a:ext cx="8022431" cy="27247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t"/>
          <a:lstStyle>
            <a:lvl1pPr eaLnBrk="0" hangingPunct="0">
              <a:defRPr sz="1400" u="sng">
                <a:solidFill>
                  <a:schemeClr val="tx1"/>
                </a:solidFill>
                <a:latin typeface="Arial" panose="020B0604020202020204" pitchFamily="34" charset="0"/>
                <a:ea typeface="MS PGothic" panose="020B0600070205080204" pitchFamily="34" charset="-128"/>
              </a:defRPr>
            </a:lvl1pPr>
            <a:lvl2pPr marL="742950" indent="-285750" eaLnBrk="0" hangingPunct="0">
              <a:defRPr sz="1400" u="sng">
                <a:solidFill>
                  <a:schemeClr val="tx1"/>
                </a:solidFill>
                <a:latin typeface="Arial" panose="020B0604020202020204" pitchFamily="34" charset="0"/>
                <a:ea typeface="MS PGothic" panose="020B0600070205080204" pitchFamily="34" charset="-128"/>
              </a:defRPr>
            </a:lvl2pPr>
            <a:lvl3pPr marL="1143000" indent="-228600" eaLnBrk="0" hangingPunct="0">
              <a:defRPr sz="1400" u="sng">
                <a:solidFill>
                  <a:schemeClr val="tx1"/>
                </a:solidFill>
                <a:latin typeface="Arial" panose="020B0604020202020204" pitchFamily="34" charset="0"/>
                <a:ea typeface="MS PGothic" panose="020B0600070205080204" pitchFamily="34" charset="-128"/>
              </a:defRPr>
            </a:lvl3pPr>
            <a:lvl4pPr marL="1600200" indent="-228600" eaLnBrk="0" hangingPunct="0">
              <a:defRPr sz="1400" u="sng">
                <a:solidFill>
                  <a:schemeClr val="tx1"/>
                </a:solidFill>
                <a:latin typeface="Arial" panose="020B0604020202020204" pitchFamily="34" charset="0"/>
                <a:ea typeface="MS PGothic" panose="020B0600070205080204" pitchFamily="34" charset="-128"/>
              </a:defRPr>
            </a:lvl4pPr>
            <a:lvl5pPr marL="2057400" indent="-228600" eaLnBrk="0" hangingPunct="0">
              <a:defRPr sz="1400" u="sng">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9pPr>
          </a:lstStyle>
          <a:p>
            <a:pPr>
              <a:lnSpc>
                <a:spcPts val="3880"/>
              </a:lnSpc>
              <a:spcAft>
                <a:spcPts val="600"/>
              </a:spcAft>
            </a:pPr>
            <a:r>
              <a:rPr lang="en-US" altLang="en-US" sz="3600" b="1" u="none" dirty="0">
                <a:latin typeface="Calibri" panose="020F0502020204030204" pitchFamily="34" charset="0"/>
                <a:cs typeface="Calibri" panose="020F0502020204030204" pitchFamily="34" charset="0"/>
              </a:rPr>
              <a:t>Campus Model of Care – </a:t>
            </a:r>
          </a:p>
          <a:p>
            <a:pPr>
              <a:lnSpc>
                <a:spcPts val="3880"/>
              </a:lnSpc>
              <a:spcAft>
                <a:spcPts val="600"/>
              </a:spcAft>
            </a:pPr>
            <a:r>
              <a:rPr lang="en-US" altLang="en-US" sz="3600" b="1" u="none" dirty="0">
                <a:latin typeface="Calibri" panose="020F0502020204030204" pitchFamily="34" charset="0"/>
                <a:cs typeface="Calibri" panose="020F0502020204030204" pitchFamily="34" charset="0"/>
              </a:rPr>
              <a:t>One Team Approach</a:t>
            </a:r>
            <a:endParaRPr lang="en-CA" altLang="en-US" sz="1200" u="none" cap="all" spc="150" dirty="0">
              <a:latin typeface="Calibri" panose="020F0502020204030204" pitchFamily="34" charset="0"/>
              <a:cs typeface="Calibri" panose="020F0502020204030204" pitchFamily="34" charset="0"/>
            </a:endParaRPr>
          </a:p>
        </p:txBody>
      </p:sp>
      <p:sp>
        <p:nvSpPr>
          <p:cNvPr id="6" name="Rectangle 2">
            <a:extLst>
              <a:ext uri="{FF2B5EF4-FFF2-40B4-BE49-F238E27FC236}">
                <a16:creationId xmlns:a16="http://schemas.microsoft.com/office/drawing/2014/main" id="{CA3262E3-46BB-C747-B5A0-388F82A3EA20}"/>
              </a:ext>
            </a:extLst>
          </p:cNvPr>
          <p:cNvSpPr txBox="1">
            <a:spLocks noChangeArrowheads="1"/>
          </p:cNvSpPr>
          <p:nvPr/>
        </p:nvSpPr>
        <p:spPr bwMode="auto">
          <a:xfrm>
            <a:off x="628650" y="2410690"/>
            <a:ext cx="7351568" cy="181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t"/>
          <a:lstStyle>
            <a:lvl1pPr eaLnBrk="0" hangingPunct="0">
              <a:defRPr sz="1400" u="sng">
                <a:solidFill>
                  <a:schemeClr val="tx1"/>
                </a:solidFill>
                <a:latin typeface="Arial" panose="020B0604020202020204" pitchFamily="34" charset="0"/>
                <a:ea typeface="MS PGothic" panose="020B0600070205080204" pitchFamily="34" charset="-128"/>
              </a:defRPr>
            </a:lvl1pPr>
            <a:lvl2pPr marL="742950" indent="-285750" eaLnBrk="0" hangingPunct="0">
              <a:defRPr sz="1400" u="sng">
                <a:solidFill>
                  <a:schemeClr val="tx1"/>
                </a:solidFill>
                <a:latin typeface="Arial" panose="020B0604020202020204" pitchFamily="34" charset="0"/>
                <a:ea typeface="MS PGothic" panose="020B0600070205080204" pitchFamily="34" charset="-128"/>
              </a:defRPr>
            </a:lvl2pPr>
            <a:lvl3pPr marL="1143000" indent="-228600" eaLnBrk="0" hangingPunct="0">
              <a:defRPr sz="1400" u="sng">
                <a:solidFill>
                  <a:schemeClr val="tx1"/>
                </a:solidFill>
                <a:latin typeface="Arial" panose="020B0604020202020204" pitchFamily="34" charset="0"/>
                <a:ea typeface="MS PGothic" panose="020B0600070205080204" pitchFamily="34" charset="-128"/>
              </a:defRPr>
            </a:lvl3pPr>
            <a:lvl4pPr marL="1600200" indent="-228600" eaLnBrk="0" hangingPunct="0">
              <a:defRPr sz="1400" u="sng">
                <a:solidFill>
                  <a:schemeClr val="tx1"/>
                </a:solidFill>
                <a:latin typeface="Arial" panose="020B0604020202020204" pitchFamily="34" charset="0"/>
                <a:ea typeface="MS PGothic" panose="020B0600070205080204" pitchFamily="34" charset="-128"/>
              </a:defRPr>
            </a:lvl4pPr>
            <a:lvl5pPr marL="2057400" indent="-228600" eaLnBrk="0" hangingPunct="0">
              <a:defRPr sz="1400" u="sng">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1400" u="sng">
                <a:solidFill>
                  <a:schemeClr val="tx1"/>
                </a:solidFill>
                <a:latin typeface="Arial" panose="020B0604020202020204" pitchFamily="34" charset="0"/>
                <a:ea typeface="MS PGothic" panose="020B0600070205080204" pitchFamily="34" charset="-128"/>
              </a:defRPr>
            </a:lvl9pPr>
          </a:lstStyle>
          <a:p>
            <a:pPr>
              <a:lnSpc>
                <a:spcPts val="1980"/>
              </a:lnSpc>
              <a:spcAft>
                <a:spcPts val="600"/>
              </a:spcAft>
            </a:pPr>
            <a:r>
              <a:rPr lang="en-US" altLang="en-US" sz="2800" u="none" dirty="0">
                <a:solidFill>
                  <a:srgbClr val="000000"/>
                </a:solidFill>
                <a:latin typeface="Calibri" panose="020F0502020204030204" pitchFamily="34" charset="0"/>
                <a:cs typeface="Calibri" panose="020F0502020204030204" pitchFamily="34" charset="0"/>
              </a:rPr>
              <a:t>North American Conference on Integrated Care – October, 2021</a:t>
            </a:r>
          </a:p>
          <a:p>
            <a:pPr algn="ctr">
              <a:lnSpc>
                <a:spcPts val="1980"/>
              </a:lnSpc>
              <a:spcAft>
                <a:spcPts val="600"/>
              </a:spcAft>
            </a:pPr>
            <a:endParaRPr lang="en-US" altLang="en-US" sz="800" u="none" dirty="0">
              <a:solidFill>
                <a:srgbClr val="000000"/>
              </a:solidFill>
              <a:latin typeface="Calibri" panose="020F0502020204030204" pitchFamily="34" charset="0"/>
              <a:cs typeface="Calibri" panose="020F0502020204030204" pitchFamily="34" charset="0"/>
            </a:endParaRPr>
          </a:p>
          <a:p>
            <a:pPr>
              <a:lnSpc>
                <a:spcPts val="1980"/>
              </a:lnSpc>
              <a:spcAft>
                <a:spcPts val="600"/>
              </a:spcAft>
            </a:pPr>
            <a:r>
              <a:rPr lang="en-US" altLang="en-US" b="1" u="none" cap="all" spc="150" dirty="0">
                <a:latin typeface="Calibri" panose="020F0502020204030204" pitchFamily="34" charset="0"/>
                <a:cs typeface="Calibri" panose="020F0502020204030204" pitchFamily="34" charset="0"/>
              </a:rPr>
              <a:t>Presenters: </a:t>
            </a:r>
          </a:p>
          <a:p>
            <a:pPr marL="285750" lvl="0" indent="-285750" eaLnBrk="1" hangingPunct="1">
              <a:lnSpc>
                <a:spcPts val="1980"/>
              </a:lnSpc>
              <a:spcAft>
                <a:spcPts val="600"/>
              </a:spcAft>
              <a:buFont typeface="Arial" panose="020B0604020202020204" pitchFamily="34" charset="0"/>
              <a:buChar char="•"/>
            </a:pPr>
            <a:r>
              <a:rPr lang="en-US" altLang="en-US" u="none" cap="all" spc="150" dirty="0">
                <a:solidFill>
                  <a:srgbClr val="000000"/>
                </a:solidFill>
                <a:latin typeface="Calibri" panose="020F0502020204030204" pitchFamily="34" charset="0"/>
                <a:cs typeface="Calibri" panose="020F0502020204030204" pitchFamily="34" charset="0"/>
              </a:rPr>
              <a:t>Fairview Mennonite home – Elaine </a:t>
            </a:r>
            <a:r>
              <a:rPr lang="en-US" altLang="en-US" u="none" cap="all" spc="150" dirty="0" err="1">
                <a:solidFill>
                  <a:srgbClr val="000000"/>
                </a:solidFill>
                <a:latin typeface="Calibri" panose="020F0502020204030204" pitchFamily="34" charset="0"/>
                <a:cs typeface="Calibri" panose="020F0502020204030204" pitchFamily="34" charset="0"/>
              </a:rPr>
              <a:t>shantz</a:t>
            </a:r>
            <a:r>
              <a:rPr lang="en-US" altLang="en-US" u="none" cap="all" spc="150" dirty="0">
                <a:solidFill>
                  <a:srgbClr val="000000"/>
                </a:solidFill>
                <a:latin typeface="Calibri" panose="020F0502020204030204" pitchFamily="34" charset="0"/>
                <a:cs typeface="Calibri" panose="020F0502020204030204" pitchFamily="34" charset="0"/>
              </a:rPr>
              <a:t> and Breann hall</a:t>
            </a:r>
          </a:p>
          <a:p>
            <a:pPr marL="285750" indent="-285750">
              <a:lnSpc>
                <a:spcPts val="1980"/>
              </a:lnSpc>
              <a:spcAft>
                <a:spcPts val="600"/>
              </a:spcAft>
              <a:buFont typeface="Arial" panose="020B0604020202020204" pitchFamily="34" charset="0"/>
              <a:buChar char="•"/>
            </a:pPr>
            <a:r>
              <a:rPr lang="en-US" altLang="en-US" u="none" cap="all" spc="150" dirty="0">
                <a:latin typeface="Calibri" panose="020F0502020204030204" pitchFamily="34" charset="0"/>
                <a:cs typeface="Calibri" panose="020F0502020204030204" pitchFamily="34" charset="0"/>
              </a:rPr>
              <a:t>Home and Community care support services waterloo wellington – dana Khan</a:t>
            </a:r>
            <a:endParaRPr lang="en-CA" altLang="en-US" u="none" cap="all" spc="15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400517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Personal Support Worker Story </a:t>
            </a:r>
            <a:endParaRPr lang="en-CA" dirty="0"/>
          </a:p>
        </p:txBody>
      </p:sp>
      <p:sp>
        <p:nvSpPr>
          <p:cNvPr id="3" name="Content Placeholder 2"/>
          <p:cNvSpPr>
            <a:spLocks noGrp="1"/>
          </p:cNvSpPr>
          <p:nvPr>
            <p:ph idx="1"/>
          </p:nvPr>
        </p:nvSpPr>
        <p:spPr>
          <a:xfrm>
            <a:off x="1465384" y="2873493"/>
            <a:ext cx="2934678" cy="1286472"/>
          </a:xfrm>
        </p:spPr>
        <p:txBody>
          <a:bodyPr/>
          <a:lstStyle/>
          <a:p>
            <a:pPr marL="0" indent="0">
              <a:buNone/>
            </a:pPr>
            <a:endParaRPr lang="en-CA" dirty="0">
              <a:hlinkClick r:id="rId2">
                <a:extLst>
                  <a:ext uri="{A12FA001-AC4F-418D-AE19-62706E023703}">
                    <ahyp:hlinkClr xmlns:ahyp="http://schemas.microsoft.com/office/drawing/2018/hyperlinkcolor" val="tx"/>
                  </a:ext>
                </a:extLst>
              </a:hlinkClick>
            </a:endParaRPr>
          </a:p>
          <a:p>
            <a:pPr marL="0" indent="0">
              <a:buNone/>
            </a:pPr>
            <a:r>
              <a:rPr lang="en-CA" dirty="0">
                <a:hlinkClick r:id="rId2">
                  <a:extLst>
                    <a:ext uri="{A12FA001-AC4F-418D-AE19-62706E023703}">
                      <ahyp:hlinkClr xmlns:ahyp="http://schemas.microsoft.com/office/drawing/2018/hyperlinkcolor" val="tx"/>
                    </a:ext>
                  </a:extLst>
                </a:hlinkClick>
              </a:rPr>
              <a:t>CLICK HERE</a:t>
            </a:r>
            <a:endParaRPr lang="en-CA" dirty="0"/>
          </a:p>
          <a:p>
            <a:pPr marL="0" indent="0">
              <a:buNone/>
            </a:pPr>
            <a:endParaRPr lang="en-CA" dirty="0"/>
          </a:p>
          <a:p>
            <a:pPr marL="0" indent="0">
              <a:buNone/>
            </a:pPr>
            <a:endParaRPr lang="en-CA" dirty="0"/>
          </a:p>
        </p:txBody>
      </p:sp>
      <p:sp>
        <p:nvSpPr>
          <p:cNvPr id="4" name="Rectangle 3">
            <a:extLst>
              <a:ext uri="{FF2B5EF4-FFF2-40B4-BE49-F238E27FC236}">
                <a16:creationId xmlns:a16="http://schemas.microsoft.com/office/drawing/2014/main" id="{053147C3-64B3-43CB-B3C2-78102EF5831A}"/>
              </a:ext>
            </a:extLst>
          </p:cNvPr>
          <p:cNvSpPr/>
          <p:nvPr/>
        </p:nvSpPr>
        <p:spPr>
          <a:xfrm>
            <a:off x="633047" y="1402600"/>
            <a:ext cx="7408984" cy="830997"/>
          </a:xfrm>
          <a:prstGeom prst="rect">
            <a:avLst/>
          </a:prstGeom>
        </p:spPr>
        <p:txBody>
          <a:bodyPr wrap="square">
            <a:spAutoFit/>
          </a:bodyPr>
          <a:lstStyle/>
          <a:p>
            <a:pPr marL="0" indent="0">
              <a:buNone/>
            </a:pPr>
            <a:r>
              <a:rPr lang="en-CA" sz="1600" u="none" dirty="0">
                <a:solidFill>
                  <a:srgbClr val="693A77"/>
                </a:solidFill>
              </a:rPr>
              <a:t>Alex is a fulltime PSW at Fairview. Alex had previous experience with an external service provider and shares her story on the differences with the integrated model of care within the retirement home. </a:t>
            </a:r>
            <a:endParaRPr lang="en-CA" sz="1600" u="none" dirty="0">
              <a:solidFill>
                <a:srgbClr val="693A77"/>
              </a:solidFill>
              <a:hlinkClick r:id="rId2">
                <a:extLst>
                  <a:ext uri="{A12FA001-AC4F-418D-AE19-62706E023703}">
                    <ahyp:hlinkClr xmlns:ahyp="http://schemas.microsoft.com/office/drawing/2018/hyperlinkcolor" val="tx"/>
                  </a:ext>
                </a:extLst>
              </a:hlinkClick>
            </a:endParaRPr>
          </a:p>
        </p:txBody>
      </p:sp>
      <p:pic>
        <p:nvPicPr>
          <p:cNvPr id="6" name="Picture 5">
            <a:extLst>
              <a:ext uri="{FF2B5EF4-FFF2-40B4-BE49-F238E27FC236}">
                <a16:creationId xmlns:a16="http://schemas.microsoft.com/office/drawing/2014/main" id="{48267916-904F-4E7B-931F-356A6F867A09}"/>
              </a:ext>
            </a:extLst>
          </p:cNvPr>
          <p:cNvPicPr>
            <a:picLocks noChangeAspect="1"/>
          </p:cNvPicPr>
          <p:nvPr/>
        </p:nvPicPr>
        <p:blipFill rotWithShape="1">
          <a:blip r:embed="rId3"/>
          <a:srcRect l="38454" t="31872" r="32621" b="24263"/>
          <a:stretch/>
        </p:blipFill>
        <p:spPr>
          <a:xfrm>
            <a:off x="5087598" y="2571750"/>
            <a:ext cx="2446215" cy="20867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1376849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Resident Experience</a:t>
            </a:r>
            <a:endParaRPr lang="en-CA" dirty="0"/>
          </a:p>
        </p:txBody>
      </p:sp>
      <p:pic>
        <p:nvPicPr>
          <p:cNvPr id="4" name="Content Placeholder 3"/>
          <p:cNvPicPr>
            <a:picLocks noGrp="1" noChangeAspect="1"/>
          </p:cNvPicPr>
          <p:nvPr>
            <p:ph idx="1"/>
          </p:nvPr>
        </p:nvPicPr>
        <p:blipFill>
          <a:blip r:embed="rId2"/>
          <a:stretch>
            <a:fillRect/>
          </a:stretch>
        </p:blipFill>
        <p:spPr>
          <a:xfrm>
            <a:off x="78058" y="1081668"/>
            <a:ext cx="8943279" cy="4061831"/>
          </a:xfrm>
          <a:prstGeom prst="rect">
            <a:avLst/>
          </a:prstGeom>
        </p:spPr>
      </p:pic>
    </p:spTree>
    <p:extLst>
      <p:ext uri="{BB962C8B-B14F-4D97-AF65-F5344CB8AC3E}">
        <p14:creationId xmlns:p14="http://schemas.microsoft.com/office/powerpoint/2010/main" val="5465430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Family Experience </a:t>
            </a:r>
            <a:endParaRPr lang="en-CA" dirty="0"/>
          </a:p>
        </p:txBody>
      </p:sp>
      <p:sp>
        <p:nvSpPr>
          <p:cNvPr id="3" name="Content Placeholder 2"/>
          <p:cNvSpPr>
            <a:spLocks noGrp="1"/>
          </p:cNvSpPr>
          <p:nvPr>
            <p:ph idx="1"/>
          </p:nvPr>
        </p:nvSpPr>
        <p:spPr>
          <a:xfrm>
            <a:off x="1652954" y="3420102"/>
            <a:ext cx="2250831" cy="930775"/>
          </a:xfrm>
        </p:spPr>
        <p:txBody>
          <a:bodyPr/>
          <a:lstStyle/>
          <a:p>
            <a:pPr marL="0" indent="0">
              <a:buNone/>
            </a:pPr>
            <a:r>
              <a:rPr lang="en-CA" dirty="0">
                <a:hlinkClick r:id="rId2">
                  <a:extLst>
                    <a:ext uri="{A12FA001-AC4F-418D-AE19-62706E023703}">
                      <ahyp:hlinkClr xmlns:ahyp="http://schemas.microsoft.com/office/drawing/2018/hyperlinkcolor" val="tx"/>
                    </a:ext>
                  </a:extLst>
                </a:hlinkClick>
              </a:rPr>
              <a:t>CLICK HERE </a:t>
            </a:r>
            <a:endParaRPr lang="en-CA" dirty="0"/>
          </a:p>
        </p:txBody>
      </p:sp>
      <p:pic>
        <p:nvPicPr>
          <p:cNvPr id="5" name="Picture 4">
            <a:extLst>
              <a:ext uri="{FF2B5EF4-FFF2-40B4-BE49-F238E27FC236}">
                <a16:creationId xmlns:a16="http://schemas.microsoft.com/office/drawing/2014/main" id="{B499BB02-43E9-432D-9118-33467C0EF222}"/>
              </a:ext>
            </a:extLst>
          </p:cNvPr>
          <p:cNvPicPr>
            <a:picLocks noChangeAspect="1"/>
          </p:cNvPicPr>
          <p:nvPr/>
        </p:nvPicPr>
        <p:blipFill rotWithShape="1">
          <a:blip r:embed="rId3"/>
          <a:srcRect l="36838" t="29326" r="38547" b="26762"/>
          <a:stretch/>
        </p:blipFill>
        <p:spPr>
          <a:xfrm>
            <a:off x="5052646" y="2498459"/>
            <a:ext cx="2250831" cy="22586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a:extLst>
              <a:ext uri="{FF2B5EF4-FFF2-40B4-BE49-F238E27FC236}">
                <a16:creationId xmlns:a16="http://schemas.microsoft.com/office/drawing/2014/main" id="{6814E8CA-4A03-4933-8E64-0E3F7D367187}"/>
              </a:ext>
            </a:extLst>
          </p:cNvPr>
          <p:cNvSpPr txBox="1"/>
          <p:nvPr/>
        </p:nvSpPr>
        <p:spPr>
          <a:xfrm>
            <a:off x="922215" y="1094813"/>
            <a:ext cx="7139136" cy="1569660"/>
          </a:xfrm>
          <a:prstGeom prst="rect">
            <a:avLst/>
          </a:prstGeom>
          <a:noFill/>
        </p:spPr>
        <p:txBody>
          <a:bodyPr wrap="square" rtlCol="0">
            <a:spAutoFit/>
          </a:bodyPr>
          <a:lstStyle/>
          <a:p>
            <a:pPr algn="l"/>
            <a:r>
              <a:rPr lang="en-CA" sz="2400" u="none" kern="0" dirty="0">
                <a:solidFill>
                  <a:srgbClr val="693A77"/>
                </a:solidFill>
                <a:latin typeface="Calibri" panose="020F0502020204030204" pitchFamily="34" charset="0"/>
                <a:cs typeface="Calibri" panose="020F0502020204030204" pitchFamily="34" charset="0"/>
              </a:rPr>
              <a:t>Living two hours away from her Mom, Sandy shares her experience with Fairview’s campus model of care. There is a clear trust between staff as a result of the increased continuity of care. </a:t>
            </a:r>
          </a:p>
        </p:txBody>
      </p:sp>
    </p:spTree>
    <p:extLst>
      <p:ext uri="{BB962C8B-B14F-4D97-AF65-F5344CB8AC3E}">
        <p14:creationId xmlns:p14="http://schemas.microsoft.com/office/powerpoint/2010/main" val="1227677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5030748-E7E4-7343-BF62-9FA7EBFAD6DE}"/>
              </a:ext>
            </a:extLst>
          </p:cNvPr>
          <p:cNvSpPr>
            <a:spLocks noGrp="1"/>
          </p:cNvSpPr>
          <p:nvPr>
            <p:ph type="title"/>
          </p:nvPr>
        </p:nvSpPr>
        <p:spPr>
          <a:xfrm>
            <a:off x="312234" y="359657"/>
            <a:ext cx="7284102" cy="874432"/>
          </a:xfrm>
        </p:spPr>
        <p:txBody>
          <a:bodyPr anchor="t"/>
          <a:lstStyle/>
          <a:p>
            <a:r>
              <a:rPr lang="en-US" sz="3200" dirty="0"/>
              <a:t>Background</a:t>
            </a:r>
            <a:endParaRPr lang="en-US" sz="3200" dirty="0">
              <a:solidFill>
                <a:schemeClr val="tx1"/>
              </a:solidFill>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312234" y="959006"/>
            <a:ext cx="6171694" cy="2989534"/>
          </a:xfrm>
        </p:spPr>
        <p:txBody>
          <a:bodyPr/>
          <a:lstStyle/>
          <a:p>
            <a:pPr marL="0" indent="0">
              <a:buNone/>
            </a:pPr>
            <a:r>
              <a:rPr lang="en-US" dirty="0"/>
              <a:t>June 2019, Fairview Mennonite Home (Long Term Care, Retirement Home, Community Support Services, and wellness and recreation programs), in collaboration with Home and Community Care Support Services (WWLHIN at the time), expanded the campus model of care to include direct care provision for personal support services to residents with the Fairview Mennonite Home (FMH) and clients of Home and Community Care’s Integrated Assisted Living Program. </a:t>
            </a:r>
            <a:endParaRPr lang="en-US" dirty="0">
              <a:latin typeface="Calibri" panose="020F0502020204030204" pitchFamily="34" charset="0"/>
              <a:cs typeface="Calibri" panose="020F0502020204030204" pitchFamily="34" charset="0"/>
            </a:endParaRPr>
          </a:p>
        </p:txBody>
      </p:sp>
      <p:pic>
        <p:nvPicPr>
          <p:cNvPr id="2" name="Picture 1" descr="Checking in with a Patient | Home health aides provide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3928" y="1483112"/>
            <a:ext cx="2526258" cy="28101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507690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One Team Approach to Care</a:t>
            </a:r>
            <a:endParaRPr lang="en-CA" dirty="0"/>
          </a:p>
        </p:txBody>
      </p:sp>
      <p:sp>
        <p:nvSpPr>
          <p:cNvPr id="3" name="Content Placeholder 2"/>
          <p:cNvSpPr>
            <a:spLocks noGrp="1"/>
          </p:cNvSpPr>
          <p:nvPr>
            <p:ph idx="1"/>
          </p:nvPr>
        </p:nvSpPr>
        <p:spPr>
          <a:xfrm>
            <a:off x="457200" y="1047965"/>
            <a:ext cx="8229600" cy="3864846"/>
          </a:xfrm>
        </p:spPr>
        <p:txBody>
          <a:bodyPr/>
          <a:lstStyle/>
          <a:p>
            <a:pPr marL="0" marR="0" indent="0">
              <a:lnSpc>
                <a:spcPct val="115000"/>
              </a:lnSpc>
              <a:spcBef>
                <a:spcPts val="0"/>
              </a:spcBef>
              <a:spcAft>
                <a:spcPts val="1000"/>
              </a:spcAft>
              <a:buNone/>
            </a:pPr>
            <a:r>
              <a:rPr lang="en-CA" kern="1600" dirty="0">
                <a:ea typeface="Times" panose="02020603050405020304" pitchFamily="18" charset="0"/>
              </a:rPr>
              <a:t>The intent was to create a ‘one team’ approach to care: </a:t>
            </a:r>
            <a:endParaRPr lang="en-CA" dirty="0">
              <a:ea typeface="Calibri" panose="020F0502020204030204" pitchFamily="34" charset="0"/>
            </a:endParaRPr>
          </a:p>
          <a:p>
            <a:pPr>
              <a:lnSpc>
                <a:spcPct val="115000"/>
              </a:lnSpc>
              <a:spcBef>
                <a:spcPts val="0"/>
              </a:spcBef>
              <a:spcAft>
                <a:spcPts val="0"/>
              </a:spcAft>
            </a:pPr>
            <a:r>
              <a:rPr lang="en-CA" sz="2200" kern="1600" dirty="0">
                <a:ea typeface="Times" panose="02020603050405020304" pitchFamily="18" charset="0"/>
              </a:rPr>
              <a:t>Improving patient experience through improved continuity of care, reducing transitions in care and reduced missed care.</a:t>
            </a:r>
            <a:endParaRPr lang="en-CA" sz="2200" dirty="0">
              <a:ea typeface="Calibri" panose="020F0502020204030204" pitchFamily="34" charset="0"/>
            </a:endParaRPr>
          </a:p>
          <a:p>
            <a:pPr>
              <a:lnSpc>
                <a:spcPct val="115000"/>
              </a:lnSpc>
              <a:spcBef>
                <a:spcPts val="0"/>
              </a:spcBef>
              <a:spcAft>
                <a:spcPts val="0"/>
              </a:spcAft>
            </a:pPr>
            <a:r>
              <a:rPr lang="en-CA" sz="2200" kern="1600" dirty="0">
                <a:ea typeface="Times" panose="02020603050405020304" pitchFamily="18" charset="0"/>
              </a:rPr>
              <a:t>Improved integration, collaboration and efficiencies through a common resident care plan for home care and retirement home services, and reducing duplication of assessment for patients.</a:t>
            </a:r>
            <a:endParaRPr lang="en-CA" sz="2200" dirty="0">
              <a:ea typeface="Calibri" panose="020F0502020204030204" pitchFamily="34" charset="0"/>
            </a:endParaRPr>
          </a:p>
          <a:p>
            <a:pPr>
              <a:lnSpc>
                <a:spcPct val="115000"/>
              </a:lnSpc>
              <a:spcBef>
                <a:spcPts val="0"/>
              </a:spcBef>
              <a:spcAft>
                <a:spcPts val="1000"/>
              </a:spcAft>
            </a:pPr>
            <a:r>
              <a:rPr lang="en-CA" sz="2200" kern="1600" dirty="0">
                <a:ea typeface="Times" panose="02020603050405020304" pitchFamily="18" charset="0"/>
              </a:rPr>
              <a:t>Build system capacity by leveraging the existing health human resources within FMH and redirecting WWLHIN contracted Service Provider Organization resources to patients within the larger community. </a:t>
            </a:r>
            <a:endParaRPr lang="en-CA" sz="2200" dirty="0">
              <a:ea typeface="Calibri" panose="020F0502020204030204" pitchFamily="34" charset="0"/>
            </a:endParaRPr>
          </a:p>
          <a:p>
            <a:endParaRPr lang="en-CA" dirty="0"/>
          </a:p>
        </p:txBody>
      </p:sp>
      <p:pic>
        <p:nvPicPr>
          <p:cNvPr id="4" name="Picture 3" descr="What team communication can tell us about team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1281" y="482885"/>
            <a:ext cx="915519" cy="924674"/>
          </a:xfrm>
          <a:prstGeom prst="rect">
            <a:avLst/>
          </a:prstGeom>
        </p:spPr>
      </p:pic>
    </p:spTree>
    <p:extLst>
      <p:ext uri="{BB962C8B-B14F-4D97-AF65-F5344CB8AC3E}">
        <p14:creationId xmlns:p14="http://schemas.microsoft.com/office/powerpoint/2010/main" val="40136965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Evaluation</a:t>
            </a:r>
            <a:endParaRPr lang="en-CA" dirty="0"/>
          </a:p>
        </p:txBody>
      </p:sp>
      <p:sp>
        <p:nvSpPr>
          <p:cNvPr id="3" name="Content Placeholder 2"/>
          <p:cNvSpPr>
            <a:spLocks noGrp="1"/>
          </p:cNvSpPr>
          <p:nvPr>
            <p:ph idx="1"/>
          </p:nvPr>
        </p:nvSpPr>
        <p:spPr>
          <a:xfrm>
            <a:off x="232757" y="947651"/>
            <a:ext cx="8761614" cy="3965159"/>
          </a:xfrm>
        </p:spPr>
        <p:txBody>
          <a:bodyPr/>
          <a:lstStyle/>
          <a:p>
            <a:r>
              <a:rPr lang="en-US" dirty="0"/>
              <a:t>March 2020, eHealth Centre of Excellence completed a formative evaluation on the program. Focusing on:</a:t>
            </a:r>
          </a:p>
          <a:p>
            <a:pPr lvl="1"/>
            <a:r>
              <a:rPr lang="en-CA" sz="2400" dirty="0"/>
              <a:t>The degree of functional, clinical, and service integration, compared to planned integration</a:t>
            </a:r>
          </a:p>
          <a:p>
            <a:pPr lvl="1"/>
            <a:r>
              <a:rPr lang="en-CA" sz="2400" dirty="0"/>
              <a:t>Patient/caregiver satisfaction and experience (interviews)</a:t>
            </a:r>
          </a:p>
          <a:p>
            <a:pPr lvl="1"/>
            <a:r>
              <a:rPr lang="en-CA" sz="2400" dirty="0"/>
              <a:t>Health care provider and front-line staff satisfaction and experience (interviews and focus groups)</a:t>
            </a:r>
          </a:p>
          <a:p>
            <a:pPr lvl="1"/>
            <a:r>
              <a:rPr lang="en-US" sz="2400" dirty="0"/>
              <a:t>Timeliness of access to care</a:t>
            </a:r>
          </a:p>
          <a:p>
            <a:pPr lvl="1"/>
            <a:r>
              <a:rPr lang="en-US" sz="2400" dirty="0"/>
              <a:t>Cost-effectiveness/value for money</a:t>
            </a:r>
            <a:endParaRPr lang="en-CA" sz="2400" dirty="0"/>
          </a:p>
          <a:p>
            <a:pPr lvl="1"/>
            <a:endParaRPr lang="en-US" dirty="0"/>
          </a:p>
          <a:p>
            <a:pPr marL="0" indent="0">
              <a:buNone/>
            </a:pPr>
            <a:endParaRPr lang="en-CA" dirty="0"/>
          </a:p>
        </p:txBody>
      </p:sp>
      <p:pic>
        <p:nvPicPr>
          <p:cNvPr id="4" name="Picture 3" descr="Evaluation von ARSnova in der Lehre – ARSnov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7172" y="3298005"/>
            <a:ext cx="2420848" cy="2420848"/>
          </a:xfrm>
          <a:prstGeom prst="rect">
            <a:avLst/>
          </a:prstGeom>
        </p:spPr>
      </p:pic>
    </p:spTree>
    <p:extLst>
      <p:ext uri="{BB962C8B-B14F-4D97-AF65-F5344CB8AC3E}">
        <p14:creationId xmlns:p14="http://schemas.microsoft.com/office/powerpoint/2010/main" val="29704976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4" name="Content Placeholder 3"/>
          <p:cNvPicPr>
            <a:picLocks noGrp="1" noChangeAspect="1"/>
          </p:cNvPicPr>
          <p:nvPr>
            <p:ph idx="1"/>
          </p:nvPr>
        </p:nvPicPr>
        <p:blipFill>
          <a:blip r:embed="rId3"/>
          <a:stretch>
            <a:fillRect/>
          </a:stretch>
        </p:blipFill>
        <p:spPr>
          <a:xfrm>
            <a:off x="1" y="386394"/>
            <a:ext cx="9144000" cy="4661601"/>
          </a:xfrm>
          <a:prstGeom prst="rect">
            <a:avLst/>
          </a:prstGeom>
        </p:spPr>
      </p:pic>
    </p:spTree>
    <p:extLst>
      <p:ext uri="{BB962C8B-B14F-4D97-AF65-F5344CB8AC3E}">
        <p14:creationId xmlns:p14="http://schemas.microsoft.com/office/powerpoint/2010/main" val="122644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8792"/>
            <a:ext cx="8503920" cy="1002034"/>
          </a:xfrm>
        </p:spPr>
        <p:txBody>
          <a:bodyPr/>
          <a:lstStyle/>
          <a:p>
            <a:r>
              <a:rPr lang="en-US" dirty="0"/>
              <a:t>Improved Patient and Provider Experience</a:t>
            </a:r>
            <a:endParaRPr lang="en-CA" dirty="0"/>
          </a:p>
        </p:txBody>
      </p:sp>
      <p:sp>
        <p:nvSpPr>
          <p:cNvPr id="3" name="Content Placeholder 2"/>
          <p:cNvSpPr>
            <a:spLocks noGrp="1"/>
          </p:cNvSpPr>
          <p:nvPr>
            <p:ph idx="1"/>
          </p:nvPr>
        </p:nvSpPr>
        <p:spPr>
          <a:xfrm>
            <a:off x="172528" y="862642"/>
            <a:ext cx="8971472" cy="4083420"/>
          </a:xfrm>
        </p:spPr>
        <p:txBody>
          <a:bodyPr/>
          <a:lstStyle/>
          <a:p>
            <a:pPr marL="0" lvl="0" indent="0">
              <a:buNone/>
            </a:pPr>
            <a:r>
              <a:rPr lang="en-CA" dirty="0"/>
              <a:t>Positive patient experience:</a:t>
            </a:r>
          </a:p>
          <a:p>
            <a:r>
              <a:rPr lang="en-CA" sz="2200" dirty="0"/>
              <a:t>Residents reported a high level of understanding and consistency with the staff providing care </a:t>
            </a:r>
          </a:p>
          <a:p>
            <a:r>
              <a:rPr lang="en-CA" sz="2200" dirty="0"/>
              <a:t>Missed care – 0.004% (one incident since the program started) - far below the target of 0.05%. Prior to the model, the Service Provider PSW missed care rate was 0.15% at FMH</a:t>
            </a:r>
          </a:p>
          <a:p>
            <a:pPr marL="0" lvl="0" indent="0">
              <a:buNone/>
            </a:pPr>
            <a:r>
              <a:rPr lang="en-CA" dirty="0"/>
              <a:t>Positive PSW job satisfaction:</a:t>
            </a:r>
          </a:p>
          <a:p>
            <a:r>
              <a:rPr lang="en-CA" sz="2200" dirty="0"/>
              <a:t>Minimal staff turnover</a:t>
            </a:r>
          </a:p>
          <a:p>
            <a:r>
              <a:rPr lang="en-CA" sz="2200" dirty="0"/>
              <a:t>PSWs feel they are an important part of the interdisciplinary care team and they are proud of the holistic care they are providing to the residents.</a:t>
            </a:r>
          </a:p>
          <a:p>
            <a:endParaRPr lang="en-CA" dirty="0"/>
          </a:p>
        </p:txBody>
      </p:sp>
    </p:spTree>
    <p:extLst>
      <p:ext uri="{BB962C8B-B14F-4D97-AF65-F5344CB8AC3E}">
        <p14:creationId xmlns:p14="http://schemas.microsoft.com/office/powerpoint/2010/main" val="15843890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792" y="386394"/>
            <a:ext cx="7337544" cy="874432"/>
          </a:xfrm>
        </p:spPr>
        <p:txBody>
          <a:bodyPr/>
          <a:lstStyle/>
          <a:p>
            <a:r>
              <a:rPr lang="en-US" dirty="0"/>
              <a:t>Health System Benefits</a:t>
            </a:r>
            <a:endParaRPr lang="en-CA" dirty="0"/>
          </a:p>
        </p:txBody>
      </p:sp>
      <p:sp>
        <p:nvSpPr>
          <p:cNvPr id="3" name="Content Placeholder 2"/>
          <p:cNvSpPr>
            <a:spLocks noGrp="1"/>
          </p:cNvSpPr>
          <p:nvPr>
            <p:ph idx="1"/>
          </p:nvPr>
        </p:nvSpPr>
        <p:spPr>
          <a:xfrm>
            <a:off x="258792" y="1017918"/>
            <a:ext cx="5914185" cy="3930768"/>
          </a:xfrm>
        </p:spPr>
        <p:txBody>
          <a:bodyPr/>
          <a:lstStyle/>
          <a:p>
            <a:r>
              <a:rPr lang="en-CA" dirty="0"/>
              <a:t>Maximizes health human resources capacity and created efficiencies in the system</a:t>
            </a:r>
          </a:p>
          <a:p>
            <a:r>
              <a:rPr lang="en-CA" dirty="0"/>
              <a:t>Demonstrated more timely access to service and patient discharges from hospital – service offer acceptance rate – 98.6%. </a:t>
            </a:r>
          </a:p>
          <a:p>
            <a:pPr marL="0" indent="0">
              <a:buNone/>
            </a:pPr>
            <a:r>
              <a:rPr lang="en-US" dirty="0"/>
              <a:t>Due to success at FMH, program expanded to Parkwood Mennonite Home in 2020</a:t>
            </a:r>
            <a:endParaRPr lang="en-CA" dirty="0"/>
          </a:p>
          <a:p>
            <a:endParaRPr lang="en-CA" dirty="0"/>
          </a:p>
        </p:txBody>
      </p:sp>
      <p:pic>
        <p:nvPicPr>
          <p:cNvPr id="4" name="Picture 3" descr="Seniors Forum and Expo a one-stop shop – Bundaberg Now"/>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977" y="1552755"/>
            <a:ext cx="2846717" cy="26051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1232342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6394"/>
            <a:ext cx="8686800" cy="874432"/>
          </a:xfrm>
        </p:spPr>
        <p:txBody>
          <a:bodyPr/>
          <a:lstStyle/>
          <a:p>
            <a:r>
              <a:rPr lang="en-US" dirty="0"/>
              <a:t>HCCSSWW and FMH Leadership Experience</a:t>
            </a:r>
            <a:endParaRPr lang="en-CA" dirty="0"/>
          </a:p>
        </p:txBody>
      </p:sp>
      <p:pic>
        <p:nvPicPr>
          <p:cNvPr id="4" name="Content Placeholder 3"/>
          <p:cNvPicPr>
            <a:picLocks noGrp="1" noChangeAspect="1"/>
          </p:cNvPicPr>
          <p:nvPr>
            <p:ph idx="1"/>
          </p:nvPr>
        </p:nvPicPr>
        <p:blipFill>
          <a:blip r:embed="rId3"/>
          <a:stretch>
            <a:fillRect/>
          </a:stretch>
        </p:blipFill>
        <p:spPr>
          <a:xfrm>
            <a:off x="100360" y="1014153"/>
            <a:ext cx="8943279" cy="4129347"/>
          </a:xfrm>
          <a:prstGeom prst="rect">
            <a:avLst/>
          </a:prstGeom>
        </p:spPr>
      </p:pic>
    </p:spTree>
    <p:extLst>
      <p:ext uri="{BB962C8B-B14F-4D97-AF65-F5344CB8AC3E}">
        <p14:creationId xmlns:p14="http://schemas.microsoft.com/office/powerpoint/2010/main" val="165077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Care Provider Experience at FMH</a:t>
            </a:r>
            <a:endParaRPr lang="en-CA" dirty="0"/>
          </a:p>
        </p:txBody>
      </p:sp>
      <p:pic>
        <p:nvPicPr>
          <p:cNvPr id="4" name="Content Placeholder 3"/>
          <p:cNvPicPr>
            <a:picLocks noGrp="1" noChangeAspect="1"/>
          </p:cNvPicPr>
          <p:nvPr>
            <p:ph idx="1"/>
          </p:nvPr>
        </p:nvPicPr>
        <p:blipFill>
          <a:blip r:embed="rId2"/>
          <a:stretch>
            <a:fillRect/>
          </a:stretch>
        </p:blipFill>
        <p:spPr>
          <a:xfrm>
            <a:off x="122663" y="1027018"/>
            <a:ext cx="8876372" cy="4116482"/>
          </a:xfrm>
          <a:prstGeom prst="rect">
            <a:avLst/>
          </a:prstGeom>
        </p:spPr>
      </p:pic>
    </p:spTree>
    <p:extLst>
      <p:ext uri="{BB962C8B-B14F-4D97-AF65-F5344CB8AC3E}">
        <p14:creationId xmlns:p14="http://schemas.microsoft.com/office/powerpoint/2010/main" val="3082084112"/>
      </p:ext>
    </p:extLst>
  </p:cSld>
  <p:clrMapOvr>
    <a:masterClrMapping/>
  </p:clrMapOvr>
</p:sld>
</file>

<file path=ppt/theme/theme1.xml><?xml version="1.0" encoding="utf-8"?>
<a:theme xmlns:a="http://schemas.openxmlformats.org/drawingml/2006/main" name="Ontario Health">
  <a:themeElements>
    <a:clrScheme name="Ontario Health">
      <a:dk1>
        <a:srgbClr val="000000"/>
      </a:dk1>
      <a:lt1>
        <a:srgbClr val="FFFFFF"/>
      </a:lt1>
      <a:dk2>
        <a:srgbClr val="000000"/>
      </a:dk2>
      <a:lt2>
        <a:srgbClr val="808080"/>
      </a:lt2>
      <a:accent1>
        <a:srgbClr val="00B2E3"/>
      </a:accent1>
      <a:accent2>
        <a:srgbClr val="C1B28F"/>
      </a:accent2>
      <a:accent3>
        <a:srgbClr val="49A7A2"/>
      </a:accent3>
      <a:accent4>
        <a:srgbClr val="92278F"/>
      </a:accent4>
      <a:accent5>
        <a:srgbClr val="047BC1"/>
      </a:accent5>
      <a:accent6>
        <a:srgbClr val="F15922"/>
      </a:accent6>
      <a:hlink>
        <a:srgbClr val="047BC1"/>
      </a:hlink>
      <a:folHlink>
        <a:srgbClr val="047BC1"/>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B2E3"/>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spAutoFit/>
      </a:bodyPr>
      <a:lstStyle>
        <a:defPPr marL="0" marR="0" indent="0" algn="l" defTabSz="457200" rtl="0" eaLnBrk="1" fontAlgn="base" latinLnBrk="0" hangingPunct="1">
          <a:lnSpc>
            <a:spcPct val="100000"/>
          </a:lnSpc>
          <a:spcBef>
            <a:spcPct val="50000"/>
          </a:spcBef>
          <a:spcAft>
            <a:spcPct val="0"/>
          </a:spcAft>
          <a:buClrTx/>
          <a:buSzTx/>
          <a:buFontTx/>
          <a:buNone/>
          <a:tabLst/>
          <a:defRPr kumimoji="0" sz="1400" b="0" i="0" u="sng" strike="noStrike" cap="none" normalizeH="0" baseline="0" smtClean="0">
            <a:ln>
              <a:noFill/>
            </a:ln>
            <a:solidFill>
              <a:schemeClr val="tx1"/>
            </a:solidFill>
            <a:effectLst/>
            <a:latin typeface="Arial" charset="0"/>
            <a:ea typeface="ＭＳ Ｐゴシック" pitchFamily="68" charset="-128"/>
          </a:defRPr>
        </a:defPPr>
      </a:lstStyle>
    </a:spDef>
    <a:lnDef>
      <a:spPr bwMode="auto">
        <a:solidFill>
          <a:srgbClr val="FFFF00"/>
        </a:solidFill>
        <a:ln w="12700" cap="flat" cmpd="sng" algn="ctr">
          <a:solidFill>
            <a:schemeClr val="tx1"/>
          </a:solidFill>
          <a:prstDash val="solid"/>
          <a:round/>
          <a:headEnd type="none" w="med" len="med"/>
          <a:tailEnd type="none" w="med" len="med"/>
        </a:ln>
        <a:effectLst/>
      </a:spPr>
      <a:bodyPr/>
      <a:lstStyle/>
    </a:lnDef>
    <a:txDef>
      <a:spPr>
        <a:noFill/>
      </a:spPr>
      <a:bodyPr wrap="square" rtlCol="0">
        <a:spAutoFit/>
      </a:bodyPr>
      <a:lstStyle>
        <a:defPPr algn="l">
          <a:defRPr sz="2400" u="none" kern="0" dirty="0">
            <a:solidFill>
              <a:srgbClr val="000000"/>
            </a:solidFill>
            <a:latin typeface="Calibri" panose="020F0502020204030204" pitchFamily="34" charset="0"/>
            <a:cs typeface="Calibri" panose="020F0502020204030204" pitchFamily="34" charset="0"/>
          </a:defRPr>
        </a:defPPr>
      </a:lstStyle>
    </a:tx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2B08AE4601EC246AF1164021E27273D" ma:contentTypeVersion="0" ma:contentTypeDescription="Create a new document." ma:contentTypeScope="" ma:versionID="8605eebfe32523901483eaa0d17c09cd">
  <xsd:schema xmlns:xsd="http://www.w3.org/2001/XMLSchema" xmlns:xs="http://www.w3.org/2001/XMLSchema" xmlns:p="http://schemas.microsoft.com/office/2006/metadata/properties" xmlns:ns2="539dfbee-00e5-48c8-8fcf-00f766b474c7" targetNamespace="http://schemas.microsoft.com/office/2006/metadata/properties" ma:root="true" ma:fieldsID="250b5dabdc95f2ee5979338f1ebb310c" ns2:_="">
    <xsd:import namespace="539dfbee-00e5-48c8-8fcf-00f766b474c7"/>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39dfbee-00e5-48c8-8fcf-00f766b474c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_dlc_DocId xmlns="539dfbee-00e5-48c8-8fcf-00f766b474c7">TXWN32U2XTN2-645738499-14</_dlc_DocId>
    <_dlc_DocIdUrl xmlns="539dfbee-00e5-48c8-8fcf-00f766b474c7">
      <Url>http://portal.westregion.ccac-ont.ca/hccbranding/_layouts/15/DocIdRedir.aspx?ID=TXWN32U2XTN2-645738499-14</Url>
      <Description>TXWN32U2XTN2-645738499-14</Description>
    </_dlc_DocIdUrl>
  </documentManagement>
</p:properties>
</file>

<file path=customXml/itemProps1.xml><?xml version="1.0" encoding="utf-8"?>
<ds:datastoreItem xmlns:ds="http://schemas.openxmlformats.org/officeDocument/2006/customXml" ds:itemID="{149A68B3-4EDB-43A9-80F7-657163E4435D}">
  <ds:schemaRefs>
    <ds:schemaRef ds:uri="http://schemas.microsoft.com/sharepoint/v3/contenttype/forms"/>
  </ds:schemaRefs>
</ds:datastoreItem>
</file>

<file path=customXml/itemProps2.xml><?xml version="1.0" encoding="utf-8"?>
<ds:datastoreItem xmlns:ds="http://schemas.openxmlformats.org/officeDocument/2006/customXml" ds:itemID="{E1F85FB7-A509-4AB7-854E-67158DE70A3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39dfbee-00e5-48c8-8fcf-00f766b474c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84DC25A-AC95-4955-84B6-AA48CD7F126B}">
  <ds:schemaRefs>
    <ds:schemaRef ds:uri="http://schemas.microsoft.com/sharepoint/events"/>
  </ds:schemaRefs>
</ds:datastoreItem>
</file>

<file path=customXml/itemProps4.xml><?xml version="1.0" encoding="utf-8"?>
<ds:datastoreItem xmlns:ds="http://schemas.openxmlformats.org/officeDocument/2006/customXml" ds:itemID="{077211F7-2DF1-4B68-8B60-CC913EB92E33}">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539dfbee-00e5-48c8-8fcf-00f766b474c7"/>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1645</TotalTime>
  <Words>529</Words>
  <Application>Microsoft Office PowerPoint</Application>
  <PresentationFormat>On-screen Show (16:9)</PresentationFormat>
  <Paragraphs>48</Paragraphs>
  <Slides>12</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MS PGothic</vt:lpstr>
      <vt:lpstr>MS PGothic</vt:lpstr>
      <vt:lpstr>Arial</vt:lpstr>
      <vt:lpstr>Arial Narrow</vt:lpstr>
      <vt:lpstr>Calibri</vt:lpstr>
      <vt:lpstr>Helvetica Neue Light</vt:lpstr>
      <vt:lpstr>Times</vt:lpstr>
      <vt:lpstr>Ontario Health</vt:lpstr>
      <vt:lpstr>PowerPoint Presentation</vt:lpstr>
      <vt:lpstr>Background</vt:lpstr>
      <vt:lpstr>One Team Approach to Care</vt:lpstr>
      <vt:lpstr>Evaluation</vt:lpstr>
      <vt:lpstr>PowerPoint Presentation</vt:lpstr>
      <vt:lpstr>Improved Patient and Provider Experience</vt:lpstr>
      <vt:lpstr>Health System Benefits</vt:lpstr>
      <vt:lpstr>HCCSSWW and FMH Leadership Experience</vt:lpstr>
      <vt:lpstr>Care Provider Experience at FMH</vt:lpstr>
      <vt:lpstr>Personal Support Worker Story </vt:lpstr>
      <vt:lpstr>Resident Experience</vt:lpstr>
      <vt:lpstr>Family Experience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Verhaaff, Brooke</dc:creator>
  <cp:lastModifiedBy>Elaine Shantz</cp:lastModifiedBy>
  <cp:revision>263</cp:revision>
  <dcterms:modified xsi:type="dcterms:W3CDTF">2021-09-29T13:47:20Z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0x01010082B08AE4601EC246AF1164021E27273D</vt:lpwstr>
  </property>
  <property fmtid="{D5CDD505-2E9C-101B-9397-08002B2CF9AE}" pid="3" name="_dlc_DocIdItemGuid">
    <vt:lpwstr>14c8c026-12a6-44ce-a798-0248449861d7</vt:lpwstr>
  </property>
</Properties>
</file>