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430" r:id="rId2"/>
    <p:sldId id="436" r:id="rId3"/>
    <p:sldId id="432" r:id="rId4"/>
    <p:sldId id="437" r:id="rId5"/>
  </p:sldIdLst>
  <p:sldSz cx="9144000" cy="6858000" type="screen4x3"/>
  <p:notesSz cx="7010400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64953C1-ABD7-4CFB-969C-2937D7E55DE6}">
          <p14:sldIdLst>
            <p14:sldId id="430"/>
            <p14:sldId id="436"/>
            <p14:sldId id="432"/>
            <p14:sldId id="4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croix" initials="C" lastIdx="9" clrIdx="0">
    <p:extLst>
      <p:ext uri="{19B8F6BF-5375-455C-9EA6-DF929625EA0E}">
        <p15:presenceInfo xmlns:p15="http://schemas.microsoft.com/office/powerpoint/2012/main" userId="CLacroi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BDDF"/>
    <a:srgbClr val="82BDDD"/>
    <a:srgbClr val="8244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29" autoAdjust="0"/>
    <p:restoredTop sz="94249" autoAdjust="0"/>
  </p:normalViewPr>
  <p:slideViewPr>
    <p:cSldViewPr snapToGrid="0" snapToObjects="1">
      <p:cViewPr varScale="1">
        <p:scale>
          <a:sx n="86" d="100"/>
          <a:sy n="86" d="100"/>
        </p:scale>
        <p:origin x="132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25" d="100"/>
          <a:sy n="125" d="100"/>
        </p:scale>
        <p:origin x="1206" y="-213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1804"/>
          </a:xfrm>
          <a:prstGeom prst="rect">
            <a:avLst/>
          </a:prstGeom>
        </p:spPr>
        <p:txBody>
          <a:bodyPr vert="horz" lIns="92866" tIns="46433" rIns="92866" bIns="4643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1804"/>
          </a:xfrm>
          <a:prstGeom prst="rect">
            <a:avLst/>
          </a:prstGeom>
        </p:spPr>
        <p:txBody>
          <a:bodyPr vert="horz" lIns="92866" tIns="46433" rIns="92866" bIns="46433" rtlCol="0"/>
          <a:lstStyle>
            <a:lvl1pPr algn="r">
              <a:defRPr sz="1200"/>
            </a:lvl1pPr>
          </a:lstStyle>
          <a:p>
            <a:fld id="{1BC3CF8A-E23D-4CF0-9C2B-8BA70584F05D}" type="datetimeFigureOut">
              <a:rPr lang="en-US" smtClean="0"/>
              <a:pPr/>
              <a:t>3/18/2022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66" tIns="46433" rIns="92866" bIns="4643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5"/>
            <a:ext cx="5608320" cy="4156234"/>
          </a:xfrm>
          <a:prstGeom prst="rect">
            <a:avLst/>
          </a:prstGeom>
        </p:spPr>
        <p:txBody>
          <a:bodyPr vert="horz" lIns="92866" tIns="46433" rIns="92866" bIns="4643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2866" tIns="46433" rIns="92866" bIns="4643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2866" tIns="46433" rIns="92866" bIns="46433" rtlCol="0" anchor="b"/>
          <a:lstStyle>
            <a:lvl1pPr algn="r">
              <a:defRPr sz="1200"/>
            </a:lvl1pPr>
          </a:lstStyle>
          <a:p>
            <a:fld id="{B3B3A78B-94FC-4EBC-8089-9E74DEEF70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accent2"/>
              </a:gs>
            </a:gsLst>
            <a:lin ang="5400000" scaled="0"/>
          </a:gra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922" y="190223"/>
            <a:ext cx="2448000" cy="69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53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AB72B6-9B53-4F63-8EF3-D0D2DA6E8F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236" y="180299"/>
            <a:ext cx="2783890" cy="75600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06936" y="2264341"/>
            <a:ext cx="6567055" cy="2843934"/>
          </a:xfrm>
        </p:spPr>
        <p:txBody>
          <a:bodyPr lIns="0" tIns="0" rIns="0" bIns="0">
            <a:noAutofit/>
          </a:bodyPr>
          <a:lstStyle>
            <a:lvl1pPr marL="0" indent="0" algn="l">
              <a:buFont typeface="Arial" pitchFamily="34" charset="0"/>
              <a:buNone/>
              <a:defRPr sz="2800" b="1">
                <a:solidFill>
                  <a:schemeClr val="accent4"/>
                </a:solidFill>
              </a:defRPr>
            </a:lvl1pPr>
            <a:lvl2pPr marL="631825" indent="-268288" algn="l">
              <a:buFont typeface="Courier New" pitchFamily="49" charset="0"/>
              <a:buChar char="o"/>
              <a:defRPr>
                <a:solidFill>
                  <a:schemeClr val="accent4"/>
                </a:solidFill>
              </a:defRPr>
            </a:lvl2pPr>
            <a:lvl3pPr marL="914400" indent="-282575" algn="l">
              <a:buFont typeface="Gill Sans MT" pitchFamily="34" charset="0"/>
              <a:buChar char="–"/>
              <a:defRPr>
                <a:solidFill>
                  <a:schemeClr val="accent4"/>
                </a:solidFill>
              </a:defRPr>
            </a:lvl3pPr>
            <a:lvl4pPr marL="13716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97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085850"/>
            <a:ext cx="8229600" cy="4324350"/>
          </a:xfrm>
        </p:spPr>
        <p:txBody>
          <a:bodyPr/>
          <a:lstStyle>
            <a:lvl1pPr marL="363538" indent="-363538" algn="l">
              <a:buFont typeface="Arial" pitchFamily="34" charset="0"/>
              <a:buChar char="•"/>
              <a:defRPr>
                <a:solidFill>
                  <a:schemeClr val="accent4"/>
                </a:solidFill>
              </a:defRPr>
            </a:lvl1pPr>
            <a:lvl2pPr marL="631825" indent="-268288" algn="l">
              <a:buFont typeface="Courier New" pitchFamily="49" charset="0"/>
              <a:buChar char="o"/>
              <a:defRPr>
                <a:solidFill>
                  <a:schemeClr val="accent4"/>
                </a:solidFill>
              </a:defRPr>
            </a:lvl2pPr>
            <a:lvl3pPr marL="914400" indent="-282575" algn="l">
              <a:buFont typeface="Gill Sans MT" pitchFamily="34" charset="0"/>
              <a:buChar char="–"/>
              <a:defRPr>
                <a:solidFill>
                  <a:schemeClr val="accent4"/>
                </a:solidFill>
              </a:defRPr>
            </a:lvl3pPr>
            <a:lvl4pPr marL="13716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0756"/>
            <a:ext cx="8229600" cy="484038"/>
          </a:xfr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635" y="6107397"/>
            <a:ext cx="2052165" cy="5572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85572"/>
            <a:ext cx="1985966" cy="560484"/>
          </a:xfrm>
          <a:prstGeom prst="rect">
            <a:avLst/>
          </a:prstGeom>
        </p:spPr>
      </p:pic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0AEC5C15-79EA-40CE-9D3C-475150D96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11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635" y="6107397"/>
            <a:ext cx="2052165" cy="5572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85572"/>
            <a:ext cx="1985966" cy="560484"/>
          </a:xfrm>
          <a:prstGeom prst="rect">
            <a:avLst/>
          </a:prstGeom>
        </p:spPr>
      </p:pic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AEC5C15-79EA-40CE-9D3C-475150D96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911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107" y="550300"/>
            <a:ext cx="3273692" cy="8890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19" y="525785"/>
            <a:ext cx="3168089" cy="894105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3A44EBF8-D51D-47CC-8D9F-E540C2BE54BE}"/>
              </a:ext>
            </a:extLst>
          </p:cNvPr>
          <p:cNvSpPr txBox="1">
            <a:spLocks/>
          </p:cNvSpPr>
          <p:nvPr userDrawn="1"/>
        </p:nvSpPr>
        <p:spPr>
          <a:xfrm>
            <a:off x="1925782" y="2566266"/>
            <a:ext cx="6761017" cy="28439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31825" indent="-268288" algn="l" defTabSz="4572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914400" indent="-282575" algn="l" defTabSz="457200" rtl="0" eaLnBrk="1" latinLnBrk="0" hangingPunct="1">
              <a:spcBef>
                <a:spcPct val="20000"/>
              </a:spcBef>
              <a:buFont typeface="Gill Sans MT" pitchFamily="34" charset="0"/>
              <a:buChar char="–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18074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98925"/>
            <a:ext cx="8229600" cy="48403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82891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1" r:id="rId3"/>
    <p:sldLayoutId id="2147483678" r:id="rId4"/>
    <p:sldLayoutId id="2147483674" r:id="rId5"/>
    <p:sldLayoutId id="2147483662" r:id="rId6"/>
    <p:sldLayoutId id="2147483650" r:id="rId7"/>
    <p:sldLayoutId id="2147483655" r:id="rId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 cap="none" baseline="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Excel_Worksheet1.xlsx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Excel_Worksheet2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3F6F2-C748-40F9-B310-6C6A421289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572000" y="6133976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1</a:t>
            </a:fld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6A1ABF-5FA0-4A71-A958-4EC625D9473C}"/>
              </a:ext>
            </a:extLst>
          </p:cNvPr>
          <p:cNvSpPr/>
          <p:nvPr/>
        </p:nvSpPr>
        <p:spPr>
          <a:xfrm>
            <a:off x="1242000" y="1111748"/>
            <a:ext cx="6660000" cy="504000"/>
          </a:xfrm>
          <a:prstGeom prst="rect">
            <a:avLst/>
          </a:prstGeom>
          <a:ln>
            <a:solidFill>
              <a:srgbClr val="82BDD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3">
                    <a:lumMod val="75000"/>
                  </a:schemeClr>
                </a:solidFill>
                <a:effectLst/>
              </a:rPr>
              <a:t>Fairview LTC Indicators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24D8F60C-7DBD-439C-8658-B032C856ED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8965560"/>
              </p:ext>
            </p:extLst>
          </p:nvPr>
        </p:nvGraphicFramePr>
        <p:xfrm>
          <a:off x="318070" y="2116265"/>
          <a:ext cx="8507859" cy="3133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8972816" imgH="3305096" progId="Excel.Sheet.12">
                  <p:embed/>
                </p:oleObj>
              </mc:Choice>
              <mc:Fallback>
                <p:oleObj name="Worksheet" r:id="rId3" imgW="8972816" imgH="330509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8070" y="2116265"/>
                        <a:ext cx="8507859" cy="3133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152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42A742-B336-4F6A-B35B-653A7992B6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1103" y="1179091"/>
            <a:ext cx="6137595" cy="504000"/>
          </a:xfrm>
          <a:prstGeom prst="rect">
            <a:avLst/>
          </a:prstGeom>
        </p:spPr>
      </p:pic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CC979CB6-2245-4D72-9B53-7011D5B434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809654"/>
              </p:ext>
            </p:extLst>
          </p:nvPr>
        </p:nvGraphicFramePr>
        <p:xfrm>
          <a:off x="216122" y="2105888"/>
          <a:ext cx="8711756" cy="3865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Worksheet" r:id="rId4" imgW="10915916" imgH="4838602" progId="Excel.Sheet.12">
                  <p:embed/>
                </p:oleObj>
              </mc:Choice>
              <mc:Fallback>
                <p:oleObj name="Worksheet" r:id="rId4" imgW="10915916" imgH="483860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6122" y="2105888"/>
                        <a:ext cx="8711756" cy="38659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740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3F6F2-C748-40F9-B310-6C6A421289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661648" y="638651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3</a:t>
            </a:fld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09E099-5DD1-4879-B7F9-D708F7090772}"/>
              </a:ext>
            </a:extLst>
          </p:cNvPr>
          <p:cNvSpPr/>
          <p:nvPr/>
        </p:nvSpPr>
        <p:spPr>
          <a:xfrm>
            <a:off x="1242000" y="959604"/>
            <a:ext cx="6660000" cy="523220"/>
          </a:xfrm>
          <a:prstGeom prst="rect">
            <a:avLst/>
          </a:prstGeom>
          <a:ln>
            <a:solidFill>
              <a:srgbClr val="82BDD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3">
                    <a:lumMod val="75000"/>
                  </a:schemeClr>
                </a:solidFill>
                <a:effectLst/>
              </a:rPr>
              <a:t>Fairview Apartments Indicators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EE3375-1710-45DE-A39A-E69430842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933" y="1880293"/>
            <a:ext cx="8548133" cy="386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43120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943B21-1E71-43D4-9A5B-404DD04E7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000" y="938855"/>
            <a:ext cx="7200000" cy="522277"/>
          </a:xfrm>
          <a:prstGeom prst="rect">
            <a:avLst/>
          </a:prstGeom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CD8B3BA-C8B5-41C1-95B4-8D129FE139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513107"/>
              </p:ext>
            </p:extLst>
          </p:nvPr>
        </p:nvGraphicFramePr>
        <p:xfrm>
          <a:off x="506351" y="1647855"/>
          <a:ext cx="8131298" cy="4948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Worksheet" r:id="rId4" imgW="10915916" imgH="6638827" progId="Excel.Sheet.12">
                  <p:embed/>
                </p:oleObj>
              </mc:Choice>
              <mc:Fallback>
                <p:oleObj name="Worksheet" r:id="rId4" imgW="10915916" imgH="663882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6351" y="1647855"/>
                        <a:ext cx="8131298" cy="49482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873338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Fairview &amp; Parkwood Mennonite Homes">
      <a:dk1>
        <a:sysClr val="windowText" lastClr="000000"/>
      </a:dk1>
      <a:lt1>
        <a:sysClr val="window" lastClr="FFFFFF"/>
      </a:lt1>
      <a:dk2>
        <a:srgbClr val="444444"/>
      </a:dk2>
      <a:lt2>
        <a:srgbClr val="82BDDD"/>
      </a:lt2>
      <a:accent1>
        <a:srgbClr val="CF5A0B"/>
      </a:accent1>
      <a:accent2>
        <a:srgbClr val="AFBF76"/>
      </a:accent2>
      <a:accent3>
        <a:srgbClr val="82BDDD"/>
      </a:accent3>
      <a:accent4>
        <a:srgbClr val="444444"/>
      </a:accent4>
      <a:accent5>
        <a:srgbClr val="CF5A0B"/>
      </a:accent5>
      <a:accent6>
        <a:srgbClr val="AFBF76"/>
      </a:accent6>
      <a:hlink>
        <a:srgbClr val="444444"/>
      </a:hlink>
      <a:folHlink>
        <a:srgbClr val="CF5A0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12263</TotalTime>
  <Words>10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Courier New</vt:lpstr>
      <vt:lpstr>Gill Sans MT</vt:lpstr>
      <vt:lpstr>Office Theme</vt:lpstr>
      <vt:lpstr>Microsoft Excel Worksheet</vt:lpstr>
      <vt:lpstr>PowerPoint Presentation</vt:lpstr>
      <vt:lpstr>PowerPoint Presentation</vt:lpstr>
      <vt:lpstr>PowerPoint Presentation</vt:lpstr>
      <vt:lpstr>PowerPoint Presentation</vt:lpstr>
    </vt:vector>
  </TitlesOfParts>
  <Company>MarsPh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Stella Ruza</dc:creator>
  <cp:lastModifiedBy>Alex Normandeau</cp:lastModifiedBy>
  <cp:revision>474</cp:revision>
  <cp:lastPrinted>2021-11-18T19:05:36Z</cp:lastPrinted>
  <dcterms:created xsi:type="dcterms:W3CDTF">2013-03-14T15:42:44Z</dcterms:created>
  <dcterms:modified xsi:type="dcterms:W3CDTF">2022-03-18T23:03:27Z</dcterms:modified>
</cp:coreProperties>
</file>